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6A67F-6BEB-4523-96DD-FADFB50A9758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AF18-ADB0-4C09-B627-7E1994999F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FAF18-ADB0-4C09-B627-7E1994999FC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A637618-059D-4A80-8BCC-B95A3A5F8B4C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F91B09-E36C-4F23-B0A3-115181D16E7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Fractions…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66) 9/14 + 10/21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038"/>
          <p:cNvSpPr/>
          <p:nvPr/>
        </p:nvSpPr>
        <p:spPr>
          <a:xfrm>
            <a:off x="1468754" y="1748939"/>
            <a:ext cx="454344" cy="402759"/>
          </a:xfrm>
          <a:custGeom>
            <a:avLst/>
            <a:gdLst/>
            <a:ahLst/>
            <a:cxnLst/>
            <a:rect l="0" t="0" r="0" b="0"/>
            <a:pathLst>
              <a:path w="454344" h="402759">
                <a:moveTo>
                  <a:pt x="0" y="59858"/>
                </a:moveTo>
                <a:lnTo>
                  <a:pt x="9102" y="46206"/>
                </a:lnTo>
                <a:lnTo>
                  <a:pt x="16111" y="36963"/>
                </a:lnTo>
                <a:lnTo>
                  <a:pt x="19313" y="33165"/>
                </a:lnTo>
                <a:lnTo>
                  <a:pt x="27951" y="26404"/>
                </a:lnTo>
                <a:lnTo>
                  <a:pt x="32922" y="23268"/>
                </a:lnTo>
                <a:lnTo>
                  <a:pt x="40046" y="20225"/>
                </a:lnTo>
                <a:lnTo>
                  <a:pt x="48605" y="17243"/>
                </a:lnTo>
                <a:lnTo>
                  <a:pt x="58121" y="14303"/>
                </a:lnTo>
                <a:lnTo>
                  <a:pt x="66370" y="11391"/>
                </a:lnTo>
                <a:lnTo>
                  <a:pt x="73774" y="8496"/>
                </a:lnTo>
                <a:lnTo>
                  <a:pt x="87081" y="3693"/>
                </a:lnTo>
                <a:lnTo>
                  <a:pt x="99345" y="1558"/>
                </a:lnTo>
                <a:lnTo>
                  <a:pt x="107188" y="989"/>
                </a:lnTo>
                <a:lnTo>
                  <a:pt x="116226" y="610"/>
                </a:lnTo>
                <a:lnTo>
                  <a:pt x="142070" y="75"/>
                </a:lnTo>
                <a:lnTo>
                  <a:pt x="149006" y="0"/>
                </a:lnTo>
                <a:lnTo>
                  <a:pt x="161793" y="2457"/>
                </a:lnTo>
                <a:lnTo>
                  <a:pt x="173826" y="5771"/>
                </a:lnTo>
                <a:lnTo>
                  <a:pt x="185524" y="7245"/>
                </a:lnTo>
                <a:lnTo>
                  <a:pt x="191310" y="9543"/>
                </a:lnTo>
                <a:lnTo>
                  <a:pt x="202819" y="17176"/>
                </a:lnTo>
                <a:lnTo>
                  <a:pt x="215458" y="27632"/>
                </a:lnTo>
                <a:lnTo>
                  <a:pt x="222124" y="36328"/>
                </a:lnTo>
                <a:lnTo>
                  <a:pt x="225236" y="41314"/>
                </a:lnTo>
                <a:lnTo>
                  <a:pt x="227310" y="47495"/>
                </a:lnTo>
                <a:lnTo>
                  <a:pt x="228692" y="54474"/>
                </a:lnTo>
                <a:lnTo>
                  <a:pt x="229614" y="61983"/>
                </a:lnTo>
                <a:lnTo>
                  <a:pt x="230229" y="69848"/>
                </a:lnTo>
                <a:lnTo>
                  <a:pt x="230638" y="77948"/>
                </a:lnTo>
                <a:lnTo>
                  <a:pt x="230912" y="86205"/>
                </a:lnTo>
                <a:lnTo>
                  <a:pt x="230141" y="93615"/>
                </a:lnTo>
                <a:lnTo>
                  <a:pt x="228675" y="100460"/>
                </a:lnTo>
                <a:lnTo>
                  <a:pt x="226745" y="106929"/>
                </a:lnTo>
                <a:lnTo>
                  <a:pt x="225459" y="114099"/>
                </a:lnTo>
                <a:lnTo>
                  <a:pt x="224601" y="121736"/>
                </a:lnTo>
                <a:lnTo>
                  <a:pt x="224029" y="129685"/>
                </a:lnTo>
                <a:lnTo>
                  <a:pt x="222696" y="137842"/>
                </a:lnTo>
                <a:lnTo>
                  <a:pt x="220854" y="146137"/>
                </a:lnTo>
                <a:lnTo>
                  <a:pt x="218674" y="154525"/>
                </a:lnTo>
                <a:lnTo>
                  <a:pt x="215315" y="162022"/>
                </a:lnTo>
                <a:lnTo>
                  <a:pt x="211171" y="168925"/>
                </a:lnTo>
                <a:lnTo>
                  <a:pt x="206503" y="175432"/>
                </a:lnTo>
                <a:lnTo>
                  <a:pt x="202439" y="182627"/>
                </a:lnTo>
                <a:lnTo>
                  <a:pt x="198777" y="190282"/>
                </a:lnTo>
                <a:lnTo>
                  <a:pt x="195383" y="198242"/>
                </a:lnTo>
                <a:lnTo>
                  <a:pt x="191215" y="209264"/>
                </a:lnTo>
                <a:lnTo>
                  <a:pt x="181505" y="236751"/>
                </a:lnTo>
                <a:lnTo>
                  <a:pt x="178154" y="248272"/>
                </a:lnTo>
                <a:lnTo>
                  <a:pt x="175919" y="257857"/>
                </a:lnTo>
                <a:lnTo>
                  <a:pt x="174429" y="266152"/>
                </a:lnTo>
                <a:lnTo>
                  <a:pt x="172774" y="277909"/>
                </a:lnTo>
                <a:lnTo>
                  <a:pt x="172333" y="282378"/>
                </a:lnTo>
                <a:lnTo>
                  <a:pt x="172991" y="286310"/>
                </a:lnTo>
                <a:lnTo>
                  <a:pt x="176263" y="293218"/>
                </a:lnTo>
                <a:lnTo>
                  <a:pt x="183432" y="299464"/>
                </a:lnTo>
                <a:lnTo>
                  <a:pt x="192968" y="305414"/>
                </a:lnTo>
                <a:lnTo>
                  <a:pt x="203556" y="311234"/>
                </a:lnTo>
                <a:lnTo>
                  <a:pt x="217152" y="314456"/>
                </a:lnTo>
                <a:lnTo>
                  <a:pt x="224778" y="315315"/>
                </a:lnTo>
                <a:lnTo>
                  <a:pt x="248492" y="318809"/>
                </a:lnTo>
                <a:lnTo>
                  <a:pt x="262816" y="321075"/>
                </a:lnTo>
                <a:lnTo>
                  <a:pt x="275224" y="322585"/>
                </a:lnTo>
                <a:lnTo>
                  <a:pt x="286353" y="323592"/>
                </a:lnTo>
                <a:lnTo>
                  <a:pt x="296629" y="324263"/>
                </a:lnTo>
                <a:lnTo>
                  <a:pt x="308243" y="325663"/>
                </a:lnTo>
                <a:lnTo>
                  <a:pt x="320748" y="327549"/>
                </a:lnTo>
                <a:lnTo>
                  <a:pt x="333847" y="329759"/>
                </a:lnTo>
                <a:lnTo>
                  <a:pt x="345437" y="332184"/>
                </a:lnTo>
                <a:lnTo>
                  <a:pt x="356022" y="334754"/>
                </a:lnTo>
                <a:lnTo>
                  <a:pt x="365935" y="337419"/>
                </a:lnTo>
                <a:lnTo>
                  <a:pt x="374449" y="340149"/>
                </a:lnTo>
                <a:lnTo>
                  <a:pt x="382031" y="342921"/>
                </a:lnTo>
                <a:lnTo>
                  <a:pt x="394582" y="347589"/>
                </a:lnTo>
                <a:lnTo>
                  <a:pt x="403335" y="349663"/>
                </a:lnTo>
                <a:lnTo>
                  <a:pt x="415480" y="355666"/>
                </a:lnTo>
                <a:lnTo>
                  <a:pt x="422720" y="359933"/>
                </a:lnTo>
                <a:lnTo>
                  <a:pt x="433303" y="369755"/>
                </a:lnTo>
                <a:lnTo>
                  <a:pt x="441182" y="380470"/>
                </a:lnTo>
                <a:lnTo>
                  <a:pt x="444617" y="385994"/>
                </a:lnTo>
                <a:lnTo>
                  <a:pt x="454343" y="4027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39"/>
          <p:cNvSpPr/>
          <p:nvPr/>
        </p:nvSpPr>
        <p:spPr>
          <a:xfrm>
            <a:off x="1957387" y="1808797"/>
            <a:ext cx="356337" cy="402909"/>
          </a:xfrm>
          <a:custGeom>
            <a:avLst/>
            <a:gdLst/>
            <a:ahLst/>
            <a:cxnLst/>
            <a:rect l="0" t="0" r="0" b="0"/>
            <a:pathLst>
              <a:path w="356337" h="402909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1"/>
                </a:lnTo>
                <a:lnTo>
                  <a:pt x="39880" y="7778"/>
                </a:lnTo>
                <a:lnTo>
                  <a:pt x="62174" y="8219"/>
                </a:lnTo>
                <a:lnTo>
                  <a:pt x="137656" y="8542"/>
                </a:lnTo>
                <a:lnTo>
                  <a:pt x="155588" y="7599"/>
                </a:lnTo>
                <a:lnTo>
                  <a:pt x="174210" y="6019"/>
                </a:lnTo>
                <a:lnTo>
                  <a:pt x="193293" y="4013"/>
                </a:lnTo>
                <a:lnTo>
                  <a:pt x="211729" y="2675"/>
                </a:lnTo>
                <a:lnTo>
                  <a:pt x="229736" y="1783"/>
                </a:lnTo>
                <a:lnTo>
                  <a:pt x="263077" y="793"/>
                </a:lnTo>
                <a:lnTo>
                  <a:pt x="322957" y="104"/>
                </a:lnTo>
                <a:lnTo>
                  <a:pt x="355911" y="9"/>
                </a:lnTo>
                <a:lnTo>
                  <a:pt x="356336" y="1911"/>
                </a:lnTo>
                <a:lnTo>
                  <a:pt x="354269" y="9104"/>
                </a:lnTo>
                <a:lnTo>
                  <a:pt x="350175" y="16111"/>
                </a:lnTo>
                <a:lnTo>
                  <a:pt x="342516" y="27951"/>
                </a:lnTo>
                <a:lnTo>
                  <a:pt x="337014" y="37188"/>
                </a:lnTo>
                <a:lnTo>
                  <a:pt x="328562" y="48695"/>
                </a:lnTo>
                <a:lnTo>
                  <a:pt x="322875" y="58472"/>
                </a:lnTo>
                <a:lnTo>
                  <a:pt x="320025" y="64699"/>
                </a:lnTo>
                <a:lnTo>
                  <a:pt x="317173" y="71708"/>
                </a:lnTo>
                <a:lnTo>
                  <a:pt x="314318" y="79238"/>
                </a:lnTo>
                <a:lnTo>
                  <a:pt x="311463" y="86163"/>
                </a:lnTo>
                <a:lnTo>
                  <a:pt x="308607" y="92684"/>
                </a:lnTo>
                <a:lnTo>
                  <a:pt x="305751" y="98937"/>
                </a:lnTo>
                <a:lnTo>
                  <a:pt x="302894" y="105963"/>
                </a:lnTo>
                <a:lnTo>
                  <a:pt x="300037" y="113505"/>
                </a:lnTo>
                <a:lnTo>
                  <a:pt x="297179" y="121390"/>
                </a:lnTo>
                <a:lnTo>
                  <a:pt x="294322" y="130456"/>
                </a:lnTo>
                <a:lnTo>
                  <a:pt x="288607" y="150691"/>
                </a:lnTo>
                <a:lnTo>
                  <a:pt x="284797" y="160468"/>
                </a:lnTo>
                <a:lnTo>
                  <a:pt x="280352" y="169844"/>
                </a:lnTo>
                <a:lnTo>
                  <a:pt x="275484" y="178952"/>
                </a:lnTo>
                <a:lnTo>
                  <a:pt x="271286" y="188834"/>
                </a:lnTo>
                <a:lnTo>
                  <a:pt x="267535" y="199232"/>
                </a:lnTo>
                <a:lnTo>
                  <a:pt x="254671" y="238744"/>
                </a:lnTo>
                <a:lnTo>
                  <a:pt x="250743" y="247746"/>
                </a:lnTo>
                <a:lnTo>
                  <a:pt x="246219" y="256604"/>
                </a:lnTo>
                <a:lnTo>
                  <a:pt x="241299" y="265367"/>
                </a:lnTo>
                <a:lnTo>
                  <a:pt x="237066" y="274066"/>
                </a:lnTo>
                <a:lnTo>
                  <a:pt x="233291" y="282723"/>
                </a:lnTo>
                <a:lnTo>
                  <a:pt x="224652" y="304725"/>
                </a:lnTo>
                <a:lnTo>
                  <a:pt x="205629" y="354237"/>
                </a:lnTo>
                <a:lnTo>
                  <a:pt x="200903" y="365698"/>
                </a:lnTo>
                <a:lnTo>
                  <a:pt x="180022" y="4029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40"/>
          <p:cNvSpPr/>
          <p:nvPr/>
        </p:nvSpPr>
        <p:spPr>
          <a:xfrm>
            <a:off x="1520189" y="2357437"/>
            <a:ext cx="985839" cy="102871"/>
          </a:xfrm>
          <a:custGeom>
            <a:avLst/>
            <a:gdLst/>
            <a:ahLst/>
            <a:cxnLst/>
            <a:rect l="0" t="0" r="0" b="0"/>
            <a:pathLst>
              <a:path w="985839" h="102871">
                <a:moveTo>
                  <a:pt x="0" y="0"/>
                </a:moveTo>
                <a:lnTo>
                  <a:pt x="65843" y="0"/>
                </a:lnTo>
                <a:lnTo>
                  <a:pt x="81996" y="1905"/>
                </a:lnTo>
                <a:lnTo>
                  <a:pt x="102289" y="5080"/>
                </a:lnTo>
                <a:lnTo>
                  <a:pt x="125343" y="9102"/>
                </a:lnTo>
                <a:lnTo>
                  <a:pt x="173818" y="16110"/>
                </a:lnTo>
                <a:lnTo>
                  <a:pt x="198746" y="19313"/>
                </a:lnTo>
                <a:lnTo>
                  <a:pt x="219175" y="22400"/>
                </a:lnTo>
                <a:lnTo>
                  <a:pt x="236605" y="25411"/>
                </a:lnTo>
                <a:lnTo>
                  <a:pt x="252034" y="28371"/>
                </a:lnTo>
                <a:lnTo>
                  <a:pt x="266130" y="30344"/>
                </a:lnTo>
                <a:lnTo>
                  <a:pt x="291953" y="32536"/>
                </a:lnTo>
                <a:lnTo>
                  <a:pt x="409826" y="42872"/>
                </a:lnTo>
                <a:lnTo>
                  <a:pt x="445620" y="46679"/>
                </a:lnTo>
                <a:lnTo>
                  <a:pt x="473293" y="50169"/>
                </a:lnTo>
                <a:lnTo>
                  <a:pt x="495551" y="53449"/>
                </a:lnTo>
                <a:lnTo>
                  <a:pt x="677055" y="71717"/>
                </a:lnTo>
                <a:lnTo>
                  <a:pt x="768274" y="79499"/>
                </a:lnTo>
                <a:lnTo>
                  <a:pt x="821515" y="82958"/>
                </a:lnTo>
                <a:lnTo>
                  <a:pt x="857878" y="84495"/>
                </a:lnTo>
                <a:lnTo>
                  <a:pt x="899770" y="85361"/>
                </a:lnTo>
                <a:lnTo>
                  <a:pt x="926948" y="88103"/>
                </a:lnTo>
                <a:lnTo>
                  <a:pt x="940863" y="90168"/>
                </a:lnTo>
                <a:lnTo>
                  <a:pt x="952997" y="92497"/>
                </a:lnTo>
                <a:lnTo>
                  <a:pt x="963944" y="95002"/>
                </a:lnTo>
                <a:lnTo>
                  <a:pt x="985838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41"/>
          <p:cNvSpPr/>
          <p:nvPr/>
        </p:nvSpPr>
        <p:spPr>
          <a:xfrm>
            <a:off x="1582980" y="2563177"/>
            <a:ext cx="434415" cy="291450"/>
          </a:xfrm>
          <a:custGeom>
            <a:avLst/>
            <a:gdLst/>
            <a:ahLst/>
            <a:cxnLst/>
            <a:rect l="0" t="0" r="0" b="0"/>
            <a:pathLst>
              <a:path w="434415" h="291450">
                <a:moveTo>
                  <a:pt x="91514" y="0"/>
                </a:moveTo>
                <a:lnTo>
                  <a:pt x="82413" y="13653"/>
                </a:lnTo>
                <a:lnTo>
                  <a:pt x="79732" y="19579"/>
                </a:lnTo>
                <a:lnTo>
                  <a:pt x="77944" y="25435"/>
                </a:lnTo>
                <a:lnTo>
                  <a:pt x="76753" y="31244"/>
                </a:lnTo>
                <a:lnTo>
                  <a:pt x="75958" y="38927"/>
                </a:lnTo>
                <a:lnTo>
                  <a:pt x="75429" y="47859"/>
                </a:lnTo>
                <a:lnTo>
                  <a:pt x="75075" y="57623"/>
                </a:lnTo>
                <a:lnTo>
                  <a:pt x="72935" y="73658"/>
                </a:lnTo>
                <a:lnTo>
                  <a:pt x="69603" y="93873"/>
                </a:lnTo>
                <a:lnTo>
                  <a:pt x="65477" y="116874"/>
                </a:lnTo>
                <a:lnTo>
                  <a:pt x="60821" y="137924"/>
                </a:lnTo>
                <a:lnTo>
                  <a:pt x="55812" y="157672"/>
                </a:lnTo>
                <a:lnTo>
                  <a:pt x="50568" y="176552"/>
                </a:lnTo>
                <a:lnTo>
                  <a:pt x="46119" y="191044"/>
                </a:lnTo>
                <a:lnTo>
                  <a:pt x="42201" y="202610"/>
                </a:lnTo>
                <a:lnTo>
                  <a:pt x="38636" y="212226"/>
                </a:lnTo>
                <a:lnTo>
                  <a:pt x="35307" y="220542"/>
                </a:lnTo>
                <a:lnTo>
                  <a:pt x="32136" y="227990"/>
                </a:lnTo>
                <a:lnTo>
                  <a:pt x="29068" y="234861"/>
                </a:lnTo>
                <a:lnTo>
                  <a:pt x="27024" y="240394"/>
                </a:lnTo>
                <a:lnTo>
                  <a:pt x="24752" y="249082"/>
                </a:lnTo>
                <a:lnTo>
                  <a:pt x="21202" y="256118"/>
                </a:lnTo>
                <a:lnTo>
                  <a:pt x="15497" y="263373"/>
                </a:lnTo>
                <a:lnTo>
                  <a:pt x="11309" y="267974"/>
                </a:lnTo>
                <a:lnTo>
                  <a:pt x="6611" y="272947"/>
                </a:lnTo>
                <a:lnTo>
                  <a:pt x="1392" y="281012"/>
                </a:lnTo>
                <a:lnTo>
                  <a:pt x="0" y="284497"/>
                </a:lnTo>
                <a:lnTo>
                  <a:pt x="25" y="286819"/>
                </a:lnTo>
                <a:lnTo>
                  <a:pt x="994" y="288368"/>
                </a:lnTo>
                <a:lnTo>
                  <a:pt x="2592" y="289400"/>
                </a:lnTo>
                <a:lnTo>
                  <a:pt x="6909" y="290548"/>
                </a:lnTo>
                <a:lnTo>
                  <a:pt x="17441" y="291284"/>
                </a:lnTo>
                <a:lnTo>
                  <a:pt x="91212" y="291449"/>
                </a:lnTo>
                <a:lnTo>
                  <a:pt x="111316" y="290502"/>
                </a:lnTo>
                <a:lnTo>
                  <a:pt x="133290" y="288918"/>
                </a:lnTo>
                <a:lnTo>
                  <a:pt x="156512" y="286910"/>
                </a:lnTo>
                <a:lnTo>
                  <a:pt x="177709" y="285571"/>
                </a:lnTo>
                <a:lnTo>
                  <a:pt x="216501" y="284083"/>
                </a:lnTo>
                <a:lnTo>
                  <a:pt x="236751" y="282733"/>
                </a:lnTo>
                <a:lnTo>
                  <a:pt x="296896" y="277236"/>
                </a:lnTo>
                <a:lnTo>
                  <a:pt x="311303" y="276264"/>
                </a:lnTo>
                <a:lnTo>
                  <a:pt x="340152" y="274896"/>
                </a:lnTo>
                <a:lnTo>
                  <a:pt x="353468" y="274576"/>
                </a:lnTo>
                <a:lnTo>
                  <a:pt x="434414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2"/>
          <p:cNvSpPr/>
          <p:nvPr/>
        </p:nvSpPr>
        <p:spPr>
          <a:xfrm>
            <a:off x="1794509" y="2726055"/>
            <a:ext cx="42864" cy="462916"/>
          </a:xfrm>
          <a:custGeom>
            <a:avLst/>
            <a:gdLst/>
            <a:ahLst/>
            <a:cxnLst/>
            <a:rect l="0" t="0" r="0" b="0"/>
            <a:pathLst>
              <a:path w="42864" h="462916">
                <a:moveTo>
                  <a:pt x="42863" y="0"/>
                </a:moveTo>
                <a:lnTo>
                  <a:pt x="42863" y="26693"/>
                </a:lnTo>
                <a:lnTo>
                  <a:pt x="41910" y="31130"/>
                </a:lnTo>
                <a:lnTo>
                  <a:pt x="40323" y="35993"/>
                </a:lnTo>
                <a:lnTo>
                  <a:pt x="38312" y="41140"/>
                </a:lnTo>
                <a:lnTo>
                  <a:pt x="36971" y="47429"/>
                </a:lnTo>
                <a:lnTo>
                  <a:pt x="36078" y="54479"/>
                </a:lnTo>
                <a:lnTo>
                  <a:pt x="35482" y="62037"/>
                </a:lnTo>
                <a:lnTo>
                  <a:pt x="36037" y="70885"/>
                </a:lnTo>
                <a:lnTo>
                  <a:pt x="37360" y="80594"/>
                </a:lnTo>
                <a:lnTo>
                  <a:pt x="39194" y="90877"/>
                </a:lnTo>
                <a:lnTo>
                  <a:pt x="40417" y="100589"/>
                </a:lnTo>
                <a:lnTo>
                  <a:pt x="41233" y="109922"/>
                </a:lnTo>
                <a:lnTo>
                  <a:pt x="41776" y="119001"/>
                </a:lnTo>
                <a:lnTo>
                  <a:pt x="42380" y="139249"/>
                </a:lnTo>
                <a:lnTo>
                  <a:pt x="42821" y="211838"/>
                </a:lnTo>
                <a:lnTo>
                  <a:pt x="42835" y="232665"/>
                </a:lnTo>
                <a:lnTo>
                  <a:pt x="41892" y="250360"/>
                </a:lnTo>
                <a:lnTo>
                  <a:pt x="40310" y="265967"/>
                </a:lnTo>
                <a:lnTo>
                  <a:pt x="35061" y="301087"/>
                </a:lnTo>
                <a:lnTo>
                  <a:pt x="30994" y="326455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3"/>
          <p:cNvSpPr/>
          <p:nvPr/>
        </p:nvSpPr>
        <p:spPr>
          <a:xfrm>
            <a:off x="2068829" y="2669916"/>
            <a:ext cx="428626" cy="493337"/>
          </a:xfrm>
          <a:custGeom>
            <a:avLst/>
            <a:gdLst/>
            <a:ahLst/>
            <a:cxnLst/>
            <a:rect l="0" t="0" r="0" b="0"/>
            <a:pathLst>
              <a:path w="428626" h="493337">
                <a:moveTo>
                  <a:pt x="0" y="13276"/>
                </a:moveTo>
                <a:lnTo>
                  <a:pt x="9102" y="8725"/>
                </a:lnTo>
                <a:lnTo>
                  <a:pt x="16546" y="7385"/>
                </a:lnTo>
                <a:lnTo>
                  <a:pt x="26271" y="6491"/>
                </a:lnTo>
                <a:lnTo>
                  <a:pt x="37516" y="5895"/>
                </a:lnTo>
                <a:lnTo>
                  <a:pt x="72872" y="2693"/>
                </a:lnTo>
                <a:lnTo>
                  <a:pt x="94301" y="506"/>
                </a:lnTo>
                <a:lnTo>
                  <a:pt x="111445" y="0"/>
                </a:lnTo>
                <a:lnTo>
                  <a:pt x="125732" y="615"/>
                </a:lnTo>
                <a:lnTo>
                  <a:pt x="138114" y="1978"/>
                </a:lnTo>
                <a:lnTo>
                  <a:pt x="149226" y="2887"/>
                </a:lnTo>
                <a:lnTo>
                  <a:pt x="159492" y="3492"/>
                </a:lnTo>
                <a:lnTo>
                  <a:pt x="169193" y="3896"/>
                </a:lnTo>
                <a:lnTo>
                  <a:pt x="177566" y="5118"/>
                </a:lnTo>
                <a:lnTo>
                  <a:pt x="185052" y="6885"/>
                </a:lnTo>
                <a:lnTo>
                  <a:pt x="191948" y="9015"/>
                </a:lnTo>
                <a:lnTo>
                  <a:pt x="204691" y="13922"/>
                </a:lnTo>
                <a:lnTo>
                  <a:pt x="210756" y="16564"/>
                </a:lnTo>
                <a:lnTo>
                  <a:pt x="215751" y="20231"/>
                </a:lnTo>
                <a:lnTo>
                  <a:pt x="223842" y="29385"/>
                </a:lnTo>
                <a:lnTo>
                  <a:pt x="226381" y="35445"/>
                </a:lnTo>
                <a:lnTo>
                  <a:pt x="229202" y="49799"/>
                </a:lnTo>
                <a:lnTo>
                  <a:pt x="229001" y="57627"/>
                </a:lnTo>
                <a:lnTo>
                  <a:pt x="227915" y="65704"/>
                </a:lnTo>
                <a:lnTo>
                  <a:pt x="226239" y="73945"/>
                </a:lnTo>
                <a:lnTo>
                  <a:pt x="223216" y="82297"/>
                </a:lnTo>
                <a:lnTo>
                  <a:pt x="219296" y="90723"/>
                </a:lnTo>
                <a:lnTo>
                  <a:pt x="209860" y="108657"/>
                </a:lnTo>
                <a:lnTo>
                  <a:pt x="199316" y="129328"/>
                </a:lnTo>
                <a:lnTo>
                  <a:pt x="193838" y="139221"/>
                </a:lnTo>
                <a:lnTo>
                  <a:pt x="188280" y="148675"/>
                </a:lnTo>
                <a:lnTo>
                  <a:pt x="182670" y="157834"/>
                </a:lnTo>
                <a:lnTo>
                  <a:pt x="176073" y="167751"/>
                </a:lnTo>
                <a:lnTo>
                  <a:pt x="135085" y="226725"/>
                </a:lnTo>
                <a:lnTo>
                  <a:pt x="123220" y="244350"/>
                </a:lnTo>
                <a:lnTo>
                  <a:pt x="118342" y="253050"/>
                </a:lnTo>
                <a:lnTo>
                  <a:pt x="114137" y="261708"/>
                </a:lnTo>
                <a:lnTo>
                  <a:pt x="110382" y="270338"/>
                </a:lnTo>
                <a:lnTo>
                  <a:pt x="107878" y="278948"/>
                </a:lnTo>
                <a:lnTo>
                  <a:pt x="106209" y="287546"/>
                </a:lnTo>
                <a:lnTo>
                  <a:pt x="105096" y="296135"/>
                </a:lnTo>
                <a:lnTo>
                  <a:pt x="105307" y="302814"/>
                </a:lnTo>
                <a:lnTo>
                  <a:pt x="106400" y="308219"/>
                </a:lnTo>
                <a:lnTo>
                  <a:pt x="112489" y="322917"/>
                </a:lnTo>
                <a:lnTo>
                  <a:pt x="114998" y="328288"/>
                </a:lnTo>
                <a:lnTo>
                  <a:pt x="119528" y="332821"/>
                </a:lnTo>
                <a:lnTo>
                  <a:pt x="138603" y="344705"/>
                </a:lnTo>
                <a:lnTo>
                  <a:pt x="150819" y="354571"/>
                </a:lnTo>
                <a:lnTo>
                  <a:pt x="157696" y="358916"/>
                </a:lnTo>
                <a:lnTo>
                  <a:pt x="165139" y="362765"/>
                </a:lnTo>
                <a:lnTo>
                  <a:pt x="172958" y="366284"/>
                </a:lnTo>
                <a:lnTo>
                  <a:pt x="181980" y="369582"/>
                </a:lnTo>
                <a:lnTo>
                  <a:pt x="191805" y="372733"/>
                </a:lnTo>
                <a:lnTo>
                  <a:pt x="211930" y="378775"/>
                </a:lnTo>
                <a:lnTo>
                  <a:pt x="256862" y="393289"/>
                </a:lnTo>
                <a:lnTo>
                  <a:pt x="265539" y="395206"/>
                </a:lnTo>
                <a:lnTo>
                  <a:pt x="274181" y="396483"/>
                </a:lnTo>
                <a:lnTo>
                  <a:pt x="282800" y="397335"/>
                </a:lnTo>
                <a:lnTo>
                  <a:pt x="294261" y="399808"/>
                </a:lnTo>
                <a:lnTo>
                  <a:pt x="307617" y="403361"/>
                </a:lnTo>
                <a:lnTo>
                  <a:pt x="322235" y="407636"/>
                </a:lnTo>
                <a:lnTo>
                  <a:pt x="332934" y="411437"/>
                </a:lnTo>
                <a:lnTo>
                  <a:pt x="341018" y="414924"/>
                </a:lnTo>
                <a:lnTo>
                  <a:pt x="365389" y="427365"/>
                </a:lnTo>
                <a:lnTo>
                  <a:pt x="377025" y="430678"/>
                </a:lnTo>
                <a:lnTo>
                  <a:pt x="382795" y="431562"/>
                </a:lnTo>
                <a:lnTo>
                  <a:pt x="387594" y="434056"/>
                </a:lnTo>
                <a:lnTo>
                  <a:pt x="399852" y="446667"/>
                </a:lnTo>
                <a:lnTo>
                  <a:pt x="413221" y="461517"/>
                </a:lnTo>
                <a:lnTo>
                  <a:pt x="418981" y="473325"/>
                </a:lnTo>
                <a:lnTo>
                  <a:pt x="428625" y="4933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4"/>
          <p:cNvSpPr/>
          <p:nvPr/>
        </p:nvSpPr>
        <p:spPr>
          <a:xfrm>
            <a:off x="2884450" y="2211705"/>
            <a:ext cx="41630" cy="497206"/>
          </a:xfrm>
          <a:custGeom>
            <a:avLst/>
            <a:gdLst/>
            <a:ahLst/>
            <a:cxnLst/>
            <a:rect l="0" t="0" r="0" b="0"/>
            <a:pathLst>
              <a:path w="41630" h="497206">
                <a:moveTo>
                  <a:pt x="41629" y="0"/>
                </a:moveTo>
                <a:lnTo>
                  <a:pt x="37079" y="9101"/>
                </a:lnTo>
                <a:lnTo>
                  <a:pt x="35738" y="13687"/>
                </a:lnTo>
                <a:lnTo>
                  <a:pt x="34844" y="18650"/>
                </a:lnTo>
                <a:lnTo>
                  <a:pt x="34249" y="23863"/>
                </a:lnTo>
                <a:lnTo>
                  <a:pt x="27401" y="69483"/>
                </a:lnTo>
                <a:lnTo>
                  <a:pt x="26429" y="78707"/>
                </a:lnTo>
                <a:lnTo>
                  <a:pt x="25781" y="86761"/>
                </a:lnTo>
                <a:lnTo>
                  <a:pt x="24396" y="94988"/>
                </a:lnTo>
                <a:lnTo>
                  <a:pt x="22521" y="103330"/>
                </a:lnTo>
                <a:lnTo>
                  <a:pt x="20318" y="111749"/>
                </a:lnTo>
                <a:lnTo>
                  <a:pt x="17897" y="125934"/>
                </a:lnTo>
                <a:lnTo>
                  <a:pt x="12667" y="164555"/>
                </a:lnTo>
                <a:lnTo>
                  <a:pt x="10891" y="181141"/>
                </a:lnTo>
                <a:lnTo>
                  <a:pt x="9707" y="195056"/>
                </a:lnTo>
                <a:lnTo>
                  <a:pt x="8918" y="207189"/>
                </a:lnTo>
                <a:lnTo>
                  <a:pt x="8392" y="220994"/>
                </a:lnTo>
                <a:lnTo>
                  <a:pt x="7807" y="251572"/>
                </a:lnTo>
                <a:lnTo>
                  <a:pt x="6699" y="263917"/>
                </a:lnTo>
                <a:lnTo>
                  <a:pt x="5007" y="274052"/>
                </a:lnTo>
                <a:lnTo>
                  <a:pt x="2927" y="282714"/>
                </a:lnTo>
                <a:lnTo>
                  <a:pt x="1541" y="292298"/>
                </a:lnTo>
                <a:lnTo>
                  <a:pt x="616" y="302498"/>
                </a:lnTo>
                <a:lnTo>
                  <a:pt x="0" y="313108"/>
                </a:lnTo>
                <a:lnTo>
                  <a:pt x="541" y="323038"/>
                </a:lnTo>
                <a:lnTo>
                  <a:pt x="1855" y="332516"/>
                </a:lnTo>
                <a:lnTo>
                  <a:pt x="3683" y="341693"/>
                </a:lnTo>
                <a:lnTo>
                  <a:pt x="4902" y="350667"/>
                </a:lnTo>
                <a:lnTo>
                  <a:pt x="5715" y="359508"/>
                </a:lnTo>
                <a:lnTo>
                  <a:pt x="6256" y="368260"/>
                </a:lnTo>
                <a:lnTo>
                  <a:pt x="6858" y="385603"/>
                </a:lnTo>
                <a:lnTo>
                  <a:pt x="7018" y="394229"/>
                </a:lnTo>
                <a:lnTo>
                  <a:pt x="8078" y="406647"/>
                </a:lnTo>
                <a:lnTo>
                  <a:pt x="9737" y="421592"/>
                </a:lnTo>
                <a:lnTo>
                  <a:pt x="33057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45"/>
          <p:cNvSpPr/>
          <p:nvPr/>
        </p:nvSpPr>
        <p:spPr>
          <a:xfrm>
            <a:off x="2780347" y="2383649"/>
            <a:ext cx="411481" cy="42369"/>
          </a:xfrm>
          <a:custGeom>
            <a:avLst/>
            <a:gdLst/>
            <a:ahLst/>
            <a:cxnLst/>
            <a:rect l="0" t="0" r="0" b="0"/>
            <a:pathLst>
              <a:path w="411481" h="42369">
                <a:moveTo>
                  <a:pt x="0" y="42368"/>
                </a:moveTo>
                <a:lnTo>
                  <a:pt x="13653" y="33267"/>
                </a:lnTo>
                <a:lnTo>
                  <a:pt x="18627" y="30585"/>
                </a:lnTo>
                <a:lnTo>
                  <a:pt x="22895" y="28798"/>
                </a:lnTo>
                <a:lnTo>
                  <a:pt x="38534" y="23742"/>
                </a:lnTo>
                <a:lnTo>
                  <a:pt x="69418" y="13500"/>
                </a:lnTo>
                <a:lnTo>
                  <a:pt x="79616" y="10740"/>
                </a:lnTo>
                <a:lnTo>
                  <a:pt x="91178" y="7948"/>
                </a:lnTo>
                <a:lnTo>
                  <a:pt x="103648" y="5134"/>
                </a:lnTo>
                <a:lnTo>
                  <a:pt x="116723" y="3258"/>
                </a:lnTo>
                <a:lnTo>
                  <a:pt x="130203" y="2007"/>
                </a:lnTo>
                <a:lnTo>
                  <a:pt x="143952" y="1173"/>
                </a:lnTo>
                <a:lnTo>
                  <a:pt x="171929" y="247"/>
                </a:lnTo>
                <a:lnTo>
                  <a:pt x="186057" y="0"/>
                </a:lnTo>
                <a:lnTo>
                  <a:pt x="201190" y="788"/>
                </a:lnTo>
                <a:lnTo>
                  <a:pt x="216995" y="2265"/>
                </a:lnTo>
                <a:lnTo>
                  <a:pt x="254557" y="6447"/>
                </a:lnTo>
                <a:lnTo>
                  <a:pt x="306177" y="11481"/>
                </a:lnTo>
                <a:lnTo>
                  <a:pt x="326990" y="14156"/>
                </a:lnTo>
                <a:lnTo>
                  <a:pt x="343723" y="16893"/>
                </a:lnTo>
                <a:lnTo>
                  <a:pt x="411480" y="252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46"/>
          <p:cNvSpPr/>
          <p:nvPr/>
        </p:nvSpPr>
        <p:spPr>
          <a:xfrm>
            <a:off x="3337559" y="1879049"/>
            <a:ext cx="419013" cy="520582"/>
          </a:xfrm>
          <a:custGeom>
            <a:avLst/>
            <a:gdLst/>
            <a:ahLst/>
            <a:cxnLst/>
            <a:rect l="0" t="0" r="0" b="0"/>
            <a:pathLst>
              <a:path w="419013" h="520582">
                <a:moveTo>
                  <a:pt x="0" y="92626"/>
                </a:moveTo>
                <a:lnTo>
                  <a:pt x="8749" y="84829"/>
                </a:lnTo>
                <a:lnTo>
                  <a:pt x="21034" y="76143"/>
                </a:lnTo>
                <a:lnTo>
                  <a:pt x="30939" y="71012"/>
                </a:lnTo>
                <a:lnTo>
                  <a:pt x="34913" y="69644"/>
                </a:lnTo>
                <a:lnTo>
                  <a:pt x="44410" y="63044"/>
                </a:lnTo>
                <a:lnTo>
                  <a:pt x="49609" y="58617"/>
                </a:lnTo>
                <a:lnTo>
                  <a:pt x="56886" y="54713"/>
                </a:lnTo>
                <a:lnTo>
                  <a:pt x="65546" y="51158"/>
                </a:lnTo>
                <a:lnTo>
                  <a:pt x="75130" y="47836"/>
                </a:lnTo>
                <a:lnTo>
                  <a:pt x="84377" y="43716"/>
                </a:lnTo>
                <a:lnTo>
                  <a:pt x="93399" y="39064"/>
                </a:lnTo>
                <a:lnTo>
                  <a:pt x="102271" y="34058"/>
                </a:lnTo>
                <a:lnTo>
                  <a:pt x="111044" y="30720"/>
                </a:lnTo>
                <a:lnTo>
                  <a:pt x="119749" y="28495"/>
                </a:lnTo>
                <a:lnTo>
                  <a:pt x="128410" y="27012"/>
                </a:lnTo>
                <a:lnTo>
                  <a:pt x="137042" y="25071"/>
                </a:lnTo>
                <a:lnTo>
                  <a:pt x="145654" y="22824"/>
                </a:lnTo>
                <a:lnTo>
                  <a:pt x="154253" y="20374"/>
                </a:lnTo>
                <a:lnTo>
                  <a:pt x="171427" y="15111"/>
                </a:lnTo>
                <a:lnTo>
                  <a:pt x="180007" y="12374"/>
                </a:lnTo>
                <a:lnTo>
                  <a:pt x="192395" y="9597"/>
                </a:lnTo>
                <a:lnTo>
                  <a:pt x="207321" y="6793"/>
                </a:lnTo>
                <a:lnTo>
                  <a:pt x="223939" y="3972"/>
                </a:lnTo>
                <a:lnTo>
                  <a:pt x="237876" y="2090"/>
                </a:lnTo>
                <a:lnTo>
                  <a:pt x="250024" y="836"/>
                </a:lnTo>
                <a:lnTo>
                  <a:pt x="260980" y="0"/>
                </a:lnTo>
                <a:lnTo>
                  <a:pt x="271142" y="395"/>
                </a:lnTo>
                <a:lnTo>
                  <a:pt x="280774" y="1611"/>
                </a:lnTo>
                <a:lnTo>
                  <a:pt x="290053" y="3374"/>
                </a:lnTo>
                <a:lnTo>
                  <a:pt x="300049" y="4550"/>
                </a:lnTo>
                <a:lnTo>
                  <a:pt x="310523" y="5333"/>
                </a:lnTo>
                <a:lnTo>
                  <a:pt x="321315" y="5856"/>
                </a:lnTo>
                <a:lnTo>
                  <a:pt x="330415" y="8109"/>
                </a:lnTo>
                <a:lnTo>
                  <a:pt x="338387" y="11516"/>
                </a:lnTo>
                <a:lnTo>
                  <a:pt x="345606" y="15693"/>
                </a:lnTo>
                <a:lnTo>
                  <a:pt x="353277" y="20382"/>
                </a:lnTo>
                <a:lnTo>
                  <a:pt x="369420" y="30672"/>
                </a:lnTo>
                <a:lnTo>
                  <a:pt x="376772" y="36083"/>
                </a:lnTo>
                <a:lnTo>
                  <a:pt x="383580" y="41596"/>
                </a:lnTo>
                <a:lnTo>
                  <a:pt x="390023" y="47176"/>
                </a:lnTo>
                <a:lnTo>
                  <a:pt x="396223" y="54706"/>
                </a:lnTo>
                <a:lnTo>
                  <a:pt x="402261" y="63536"/>
                </a:lnTo>
                <a:lnTo>
                  <a:pt x="408191" y="73232"/>
                </a:lnTo>
                <a:lnTo>
                  <a:pt x="412145" y="83507"/>
                </a:lnTo>
                <a:lnTo>
                  <a:pt x="414782" y="94166"/>
                </a:lnTo>
                <a:lnTo>
                  <a:pt x="416538" y="105083"/>
                </a:lnTo>
                <a:lnTo>
                  <a:pt x="417710" y="116170"/>
                </a:lnTo>
                <a:lnTo>
                  <a:pt x="418491" y="127372"/>
                </a:lnTo>
                <a:lnTo>
                  <a:pt x="419012" y="138650"/>
                </a:lnTo>
                <a:lnTo>
                  <a:pt x="418406" y="150931"/>
                </a:lnTo>
                <a:lnTo>
                  <a:pt x="417050" y="163881"/>
                </a:lnTo>
                <a:lnTo>
                  <a:pt x="415194" y="177277"/>
                </a:lnTo>
                <a:lnTo>
                  <a:pt x="412051" y="190969"/>
                </a:lnTo>
                <a:lnTo>
                  <a:pt x="408051" y="204861"/>
                </a:lnTo>
                <a:lnTo>
                  <a:pt x="403479" y="218884"/>
                </a:lnTo>
                <a:lnTo>
                  <a:pt x="397574" y="232995"/>
                </a:lnTo>
                <a:lnTo>
                  <a:pt x="390779" y="247165"/>
                </a:lnTo>
                <a:lnTo>
                  <a:pt x="383392" y="261375"/>
                </a:lnTo>
                <a:lnTo>
                  <a:pt x="372752" y="279420"/>
                </a:lnTo>
                <a:lnTo>
                  <a:pt x="345691" y="322330"/>
                </a:lnTo>
                <a:lnTo>
                  <a:pt x="332378" y="341012"/>
                </a:lnTo>
                <a:lnTo>
                  <a:pt x="319693" y="357277"/>
                </a:lnTo>
                <a:lnTo>
                  <a:pt x="307427" y="371930"/>
                </a:lnTo>
                <a:lnTo>
                  <a:pt x="292581" y="388366"/>
                </a:lnTo>
                <a:lnTo>
                  <a:pt x="258306" y="424408"/>
                </a:lnTo>
                <a:lnTo>
                  <a:pt x="243642" y="438591"/>
                </a:lnTo>
                <a:lnTo>
                  <a:pt x="231008" y="449952"/>
                </a:lnTo>
                <a:lnTo>
                  <a:pt x="219728" y="459431"/>
                </a:lnTo>
                <a:lnTo>
                  <a:pt x="205541" y="470512"/>
                </a:lnTo>
                <a:lnTo>
                  <a:pt x="171997" y="495525"/>
                </a:lnTo>
                <a:lnTo>
                  <a:pt x="161337" y="504100"/>
                </a:lnTo>
                <a:lnTo>
                  <a:pt x="152033" y="513628"/>
                </a:lnTo>
                <a:lnTo>
                  <a:pt x="151838" y="516169"/>
                </a:lnTo>
                <a:lnTo>
                  <a:pt x="153613" y="517863"/>
                </a:lnTo>
                <a:lnTo>
                  <a:pt x="159712" y="519745"/>
                </a:lnTo>
                <a:lnTo>
                  <a:pt x="165599" y="520581"/>
                </a:lnTo>
                <a:lnTo>
                  <a:pt x="176470" y="518413"/>
                </a:lnTo>
                <a:lnTo>
                  <a:pt x="183369" y="516502"/>
                </a:lnTo>
                <a:lnTo>
                  <a:pt x="216435" y="509298"/>
                </a:lnTo>
                <a:lnTo>
                  <a:pt x="238588" y="504709"/>
                </a:lnTo>
                <a:lnTo>
                  <a:pt x="280982" y="497071"/>
                </a:lnTo>
                <a:lnTo>
                  <a:pt x="301621" y="493701"/>
                </a:lnTo>
                <a:lnTo>
                  <a:pt x="318239" y="491454"/>
                </a:lnTo>
                <a:lnTo>
                  <a:pt x="332174" y="489956"/>
                </a:lnTo>
                <a:lnTo>
                  <a:pt x="344322" y="488958"/>
                </a:lnTo>
                <a:lnTo>
                  <a:pt x="354326" y="488292"/>
                </a:lnTo>
                <a:lnTo>
                  <a:pt x="370521" y="487552"/>
                </a:lnTo>
                <a:lnTo>
                  <a:pt x="376554" y="488308"/>
                </a:lnTo>
                <a:lnTo>
                  <a:pt x="381529" y="489763"/>
                </a:lnTo>
                <a:lnTo>
                  <a:pt x="402908" y="4955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7"/>
          <p:cNvSpPr/>
          <p:nvPr/>
        </p:nvSpPr>
        <p:spPr>
          <a:xfrm>
            <a:off x="3895321" y="1938091"/>
            <a:ext cx="340336" cy="367761"/>
          </a:xfrm>
          <a:custGeom>
            <a:avLst/>
            <a:gdLst/>
            <a:ahLst/>
            <a:cxnLst/>
            <a:rect l="0" t="0" r="0" b="0"/>
            <a:pathLst>
              <a:path w="340336" h="367761">
                <a:moveTo>
                  <a:pt x="205191" y="16439"/>
                </a:moveTo>
                <a:lnTo>
                  <a:pt x="196090" y="7337"/>
                </a:lnTo>
                <a:lnTo>
                  <a:pt x="191503" y="4656"/>
                </a:lnTo>
                <a:lnTo>
                  <a:pt x="181328" y="1677"/>
                </a:lnTo>
                <a:lnTo>
                  <a:pt x="172995" y="353"/>
                </a:lnTo>
                <a:lnTo>
                  <a:pt x="169440" y="0"/>
                </a:lnTo>
                <a:lnTo>
                  <a:pt x="160409" y="2147"/>
                </a:lnTo>
                <a:lnTo>
                  <a:pt x="155334" y="4054"/>
                </a:lnTo>
                <a:lnTo>
                  <a:pt x="148140" y="8182"/>
                </a:lnTo>
                <a:lnTo>
                  <a:pt x="139535" y="13792"/>
                </a:lnTo>
                <a:lnTo>
                  <a:pt x="129988" y="20389"/>
                </a:lnTo>
                <a:lnTo>
                  <a:pt x="118861" y="29550"/>
                </a:lnTo>
                <a:lnTo>
                  <a:pt x="106680" y="40419"/>
                </a:lnTo>
                <a:lnTo>
                  <a:pt x="93797" y="52428"/>
                </a:lnTo>
                <a:lnTo>
                  <a:pt x="83303" y="64244"/>
                </a:lnTo>
                <a:lnTo>
                  <a:pt x="74403" y="75931"/>
                </a:lnTo>
                <a:lnTo>
                  <a:pt x="66564" y="87533"/>
                </a:lnTo>
                <a:lnTo>
                  <a:pt x="59433" y="99077"/>
                </a:lnTo>
                <a:lnTo>
                  <a:pt x="52774" y="110584"/>
                </a:lnTo>
                <a:lnTo>
                  <a:pt x="46430" y="122064"/>
                </a:lnTo>
                <a:lnTo>
                  <a:pt x="40295" y="134481"/>
                </a:lnTo>
                <a:lnTo>
                  <a:pt x="34300" y="147521"/>
                </a:lnTo>
                <a:lnTo>
                  <a:pt x="28399" y="160977"/>
                </a:lnTo>
                <a:lnTo>
                  <a:pt x="23512" y="174710"/>
                </a:lnTo>
                <a:lnTo>
                  <a:pt x="19302" y="188628"/>
                </a:lnTo>
                <a:lnTo>
                  <a:pt x="15542" y="202669"/>
                </a:lnTo>
                <a:lnTo>
                  <a:pt x="12084" y="216792"/>
                </a:lnTo>
                <a:lnTo>
                  <a:pt x="5700" y="245185"/>
                </a:lnTo>
                <a:lnTo>
                  <a:pt x="3617" y="258471"/>
                </a:lnTo>
                <a:lnTo>
                  <a:pt x="2229" y="271138"/>
                </a:lnTo>
                <a:lnTo>
                  <a:pt x="1303" y="283394"/>
                </a:lnTo>
                <a:lnTo>
                  <a:pt x="685" y="294421"/>
                </a:lnTo>
                <a:lnTo>
                  <a:pt x="0" y="314294"/>
                </a:lnTo>
                <a:lnTo>
                  <a:pt x="769" y="321689"/>
                </a:lnTo>
                <a:lnTo>
                  <a:pt x="4165" y="332445"/>
                </a:lnTo>
                <a:lnTo>
                  <a:pt x="8849" y="340401"/>
                </a:lnTo>
                <a:lnTo>
                  <a:pt x="11431" y="343856"/>
                </a:lnTo>
                <a:lnTo>
                  <a:pt x="19381" y="350235"/>
                </a:lnTo>
                <a:lnTo>
                  <a:pt x="28311" y="356245"/>
                </a:lnTo>
                <a:lnTo>
                  <a:pt x="35456" y="362091"/>
                </a:lnTo>
                <a:lnTo>
                  <a:pt x="39646" y="364031"/>
                </a:lnTo>
                <a:lnTo>
                  <a:pt x="49383" y="366187"/>
                </a:lnTo>
                <a:lnTo>
                  <a:pt x="54646" y="366762"/>
                </a:lnTo>
                <a:lnTo>
                  <a:pt x="60061" y="367145"/>
                </a:lnTo>
                <a:lnTo>
                  <a:pt x="65575" y="367400"/>
                </a:lnTo>
                <a:lnTo>
                  <a:pt x="96090" y="367760"/>
                </a:lnTo>
                <a:lnTo>
                  <a:pt x="105787" y="366858"/>
                </a:lnTo>
                <a:lnTo>
                  <a:pt x="114157" y="365304"/>
                </a:lnTo>
                <a:lnTo>
                  <a:pt x="121641" y="363315"/>
                </a:lnTo>
                <a:lnTo>
                  <a:pt x="128536" y="361037"/>
                </a:lnTo>
                <a:lnTo>
                  <a:pt x="135038" y="358566"/>
                </a:lnTo>
                <a:lnTo>
                  <a:pt x="141277" y="355966"/>
                </a:lnTo>
                <a:lnTo>
                  <a:pt x="147342" y="352328"/>
                </a:lnTo>
                <a:lnTo>
                  <a:pt x="153290" y="347997"/>
                </a:lnTo>
                <a:lnTo>
                  <a:pt x="159160" y="343205"/>
                </a:lnTo>
                <a:lnTo>
                  <a:pt x="165931" y="338105"/>
                </a:lnTo>
                <a:lnTo>
                  <a:pt x="181075" y="327359"/>
                </a:lnTo>
                <a:lnTo>
                  <a:pt x="188161" y="321827"/>
                </a:lnTo>
                <a:lnTo>
                  <a:pt x="194790" y="316233"/>
                </a:lnTo>
                <a:lnTo>
                  <a:pt x="201115" y="310599"/>
                </a:lnTo>
                <a:lnTo>
                  <a:pt x="209141" y="303986"/>
                </a:lnTo>
                <a:lnTo>
                  <a:pt x="228219" y="289017"/>
                </a:lnTo>
                <a:lnTo>
                  <a:pt x="257018" y="265220"/>
                </a:lnTo>
                <a:lnTo>
                  <a:pt x="287280" y="239403"/>
                </a:lnTo>
                <a:lnTo>
                  <a:pt x="307081" y="221579"/>
                </a:lnTo>
                <a:lnTo>
                  <a:pt x="314075" y="214159"/>
                </a:lnTo>
                <a:lnTo>
                  <a:pt x="319690" y="207307"/>
                </a:lnTo>
                <a:lnTo>
                  <a:pt x="324386" y="200834"/>
                </a:lnTo>
                <a:lnTo>
                  <a:pt x="328469" y="193662"/>
                </a:lnTo>
                <a:lnTo>
                  <a:pt x="332144" y="186022"/>
                </a:lnTo>
                <a:lnTo>
                  <a:pt x="335547" y="178072"/>
                </a:lnTo>
                <a:lnTo>
                  <a:pt x="337815" y="170866"/>
                </a:lnTo>
                <a:lnTo>
                  <a:pt x="339327" y="164158"/>
                </a:lnTo>
                <a:lnTo>
                  <a:pt x="340335" y="157781"/>
                </a:lnTo>
                <a:lnTo>
                  <a:pt x="340054" y="151624"/>
                </a:lnTo>
                <a:lnTo>
                  <a:pt x="338915" y="145615"/>
                </a:lnTo>
                <a:lnTo>
                  <a:pt x="337203" y="139704"/>
                </a:lnTo>
                <a:lnTo>
                  <a:pt x="334156" y="131000"/>
                </a:lnTo>
                <a:lnTo>
                  <a:pt x="325691" y="108630"/>
                </a:lnTo>
                <a:lnTo>
                  <a:pt x="320767" y="98854"/>
                </a:lnTo>
                <a:lnTo>
                  <a:pt x="315579" y="90433"/>
                </a:lnTo>
                <a:lnTo>
                  <a:pt x="310216" y="82913"/>
                </a:lnTo>
                <a:lnTo>
                  <a:pt x="304735" y="75995"/>
                </a:lnTo>
                <a:lnTo>
                  <a:pt x="299176" y="69478"/>
                </a:lnTo>
                <a:lnTo>
                  <a:pt x="293565" y="63228"/>
                </a:lnTo>
                <a:lnTo>
                  <a:pt x="286967" y="58109"/>
                </a:lnTo>
                <a:lnTo>
                  <a:pt x="279711" y="53744"/>
                </a:lnTo>
                <a:lnTo>
                  <a:pt x="272016" y="49881"/>
                </a:lnTo>
                <a:lnTo>
                  <a:pt x="264981" y="47306"/>
                </a:lnTo>
                <a:lnTo>
                  <a:pt x="258386" y="45590"/>
                </a:lnTo>
                <a:lnTo>
                  <a:pt x="252084" y="44445"/>
                </a:lnTo>
                <a:lnTo>
                  <a:pt x="245025" y="42730"/>
                </a:lnTo>
                <a:lnTo>
                  <a:pt x="237462" y="40633"/>
                </a:lnTo>
                <a:lnTo>
                  <a:pt x="229563" y="38283"/>
                </a:lnTo>
                <a:lnTo>
                  <a:pt x="222392" y="36717"/>
                </a:lnTo>
                <a:lnTo>
                  <a:pt x="215706" y="35672"/>
                </a:lnTo>
                <a:lnTo>
                  <a:pt x="209343" y="34976"/>
                </a:lnTo>
                <a:lnTo>
                  <a:pt x="202244" y="34512"/>
                </a:lnTo>
                <a:lnTo>
                  <a:pt x="194654" y="34202"/>
                </a:lnTo>
                <a:lnTo>
                  <a:pt x="170901" y="335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48"/>
          <p:cNvSpPr/>
          <p:nvPr/>
        </p:nvSpPr>
        <p:spPr>
          <a:xfrm>
            <a:off x="3363277" y="2477675"/>
            <a:ext cx="1105853" cy="107587"/>
          </a:xfrm>
          <a:custGeom>
            <a:avLst/>
            <a:gdLst/>
            <a:ahLst/>
            <a:cxnLst/>
            <a:rect l="0" t="0" r="0" b="0"/>
            <a:pathLst>
              <a:path w="1105853" h="107587">
                <a:moveTo>
                  <a:pt x="0" y="102647"/>
                </a:moveTo>
                <a:lnTo>
                  <a:pt x="18203" y="107198"/>
                </a:lnTo>
                <a:lnTo>
                  <a:pt x="25470" y="107586"/>
                </a:lnTo>
                <a:lnTo>
                  <a:pt x="50822" y="103905"/>
                </a:lnTo>
                <a:lnTo>
                  <a:pt x="63545" y="102254"/>
                </a:lnTo>
                <a:lnTo>
                  <a:pt x="70938" y="100480"/>
                </a:lnTo>
                <a:lnTo>
                  <a:pt x="78725" y="98345"/>
                </a:lnTo>
                <a:lnTo>
                  <a:pt x="115563" y="93013"/>
                </a:lnTo>
                <a:lnTo>
                  <a:pt x="130382" y="89557"/>
                </a:lnTo>
                <a:lnTo>
                  <a:pt x="146929" y="85348"/>
                </a:lnTo>
                <a:lnTo>
                  <a:pt x="166533" y="81589"/>
                </a:lnTo>
                <a:lnTo>
                  <a:pt x="188174" y="78131"/>
                </a:lnTo>
                <a:lnTo>
                  <a:pt x="211174" y="74873"/>
                </a:lnTo>
                <a:lnTo>
                  <a:pt x="235080" y="70796"/>
                </a:lnTo>
                <a:lnTo>
                  <a:pt x="284503" y="61186"/>
                </a:lnTo>
                <a:lnTo>
                  <a:pt x="317303" y="55956"/>
                </a:lnTo>
                <a:lnTo>
                  <a:pt x="488833" y="31335"/>
                </a:lnTo>
                <a:lnTo>
                  <a:pt x="537344" y="23673"/>
                </a:lnTo>
                <a:lnTo>
                  <a:pt x="581114" y="17613"/>
                </a:lnTo>
                <a:lnTo>
                  <a:pt x="660228" y="8339"/>
                </a:lnTo>
                <a:lnTo>
                  <a:pt x="692564" y="5485"/>
                </a:lnTo>
                <a:lnTo>
                  <a:pt x="720789" y="3583"/>
                </a:lnTo>
                <a:lnTo>
                  <a:pt x="746274" y="2314"/>
                </a:lnTo>
                <a:lnTo>
                  <a:pt x="805070" y="905"/>
                </a:lnTo>
                <a:lnTo>
                  <a:pt x="922296" y="0"/>
                </a:lnTo>
                <a:lnTo>
                  <a:pt x="950144" y="878"/>
                </a:lnTo>
                <a:lnTo>
                  <a:pt x="978235" y="2416"/>
                </a:lnTo>
                <a:lnTo>
                  <a:pt x="1042957" y="6591"/>
                </a:lnTo>
                <a:lnTo>
                  <a:pt x="1076739" y="7829"/>
                </a:lnTo>
                <a:lnTo>
                  <a:pt x="1105852" y="8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49"/>
          <p:cNvSpPr/>
          <p:nvPr/>
        </p:nvSpPr>
        <p:spPr>
          <a:xfrm>
            <a:off x="3347828" y="2648902"/>
            <a:ext cx="435502" cy="322045"/>
          </a:xfrm>
          <a:custGeom>
            <a:avLst/>
            <a:gdLst/>
            <a:ahLst/>
            <a:cxnLst/>
            <a:rect l="0" t="0" r="0" b="0"/>
            <a:pathLst>
              <a:path w="435502" h="322045">
                <a:moveTo>
                  <a:pt x="109747" y="0"/>
                </a:moveTo>
                <a:lnTo>
                  <a:pt x="109747" y="9102"/>
                </a:lnTo>
                <a:lnTo>
                  <a:pt x="105937" y="20355"/>
                </a:lnTo>
                <a:lnTo>
                  <a:pt x="99587" y="36430"/>
                </a:lnTo>
                <a:lnTo>
                  <a:pt x="85229" y="71436"/>
                </a:lnTo>
                <a:lnTo>
                  <a:pt x="75672" y="96519"/>
                </a:lnTo>
                <a:lnTo>
                  <a:pt x="64937" y="126706"/>
                </a:lnTo>
                <a:lnTo>
                  <a:pt x="60824" y="136858"/>
                </a:lnTo>
                <a:lnTo>
                  <a:pt x="56176" y="147437"/>
                </a:lnTo>
                <a:lnTo>
                  <a:pt x="51173" y="158299"/>
                </a:lnTo>
                <a:lnTo>
                  <a:pt x="46885" y="168397"/>
                </a:lnTo>
                <a:lnTo>
                  <a:pt x="43074" y="177988"/>
                </a:lnTo>
                <a:lnTo>
                  <a:pt x="36299" y="196263"/>
                </a:lnTo>
                <a:lnTo>
                  <a:pt x="24189" y="231279"/>
                </a:lnTo>
                <a:lnTo>
                  <a:pt x="21276" y="239911"/>
                </a:lnTo>
                <a:lnTo>
                  <a:pt x="18381" y="247571"/>
                </a:lnTo>
                <a:lnTo>
                  <a:pt x="15499" y="254582"/>
                </a:lnTo>
                <a:lnTo>
                  <a:pt x="12625" y="261162"/>
                </a:lnTo>
                <a:lnTo>
                  <a:pt x="9756" y="269358"/>
                </a:lnTo>
                <a:lnTo>
                  <a:pt x="6892" y="278632"/>
                </a:lnTo>
                <a:lnTo>
                  <a:pt x="4029" y="288625"/>
                </a:lnTo>
                <a:lnTo>
                  <a:pt x="2121" y="297192"/>
                </a:lnTo>
                <a:lnTo>
                  <a:pt x="848" y="304808"/>
                </a:lnTo>
                <a:lnTo>
                  <a:pt x="0" y="311790"/>
                </a:lnTo>
                <a:lnTo>
                  <a:pt x="1340" y="316445"/>
                </a:lnTo>
                <a:lnTo>
                  <a:pt x="4138" y="319548"/>
                </a:lnTo>
                <a:lnTo>
                  <a:pt x="7908" y="321617"/>
                </a:lnTo>
                <a:lnTo>
                  <a:pt x="11374" y="322044"/>
                </a:lnTo>
                <a:lnTo>
                  <a:pt x="14638" y="321376"/>
                </a:lnTo>
                <a:lnTo>
                  <a:pt x="22708" y="318094"/>
                </a:lnTo>
                <a:lnTo>
                  <a:pt x="35820" y="313460"/>
                </a:lnTo>
                <a:lnTo>
                  <a:pt x="48633" y="305686"/>
                </a:lnTo>
                <a:lnTo>
                  <a:pt x="61630" y="295880"/>
                </a:lnTo>
                <a:lnTo>
                  <a:pt x="76931" y="285172"/>
                </a:lnTo>
                <a:lnTo>
                  <a:pt x="85012" y="280602"/>
                </a:lnTo>
                <a:lnTo>
                  <a:pt x="93257" y="276603"/>
                </a:lnTo>
                <a:lnTo>
                  <a:pt x="101611" y="272985"/>
                </a:lnTo>
                <a:lnTo>
                  <a:pt x="121053" y="263884"/>
                </a:lnTo>
                <a:lnTo>
                  <a:pt x="131572" y="258790"/>
                </a:lnTo>
                <a:lnTo>
                  <a:pt x="145252" y="251584"/>
                </a:lnTo>
                <a:lnTo>
                  <a:pt x="178232" y="233418"/>
                </a:lnTo>
                <a:lnTo>
                  <a:pt x="193503" y="226097"/>
                </a:lnTo>
                <a:lnTo>
                  <a:pt x="207494" y="220264"/>
                </a:lnTo>
                <a:lnTo>
                  <a:pt x="220632" y="215423"/>
                </a:lnTo>
                <a:lnTo>
                  <a:pt x="237010" y="210290"/>
                </a:lnTo>
                <a:lnTo>
                  <a:pt x="435501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0"/>
          <p:cNvSpPr/>
          <p:nvPr/>
        </p:nvSpPr>
        <p:spPr>
          <a:xfrm>
            <a:off x="3551872" y="2734627"/>
            <a:ext cx="51436" cy="411481"/>
          </a:xfrm>
          <a:custGeom>
            <a:avLst/>
            <a:gdLst/>
            <a:ahLst/>
            <a:cxnLst/>
            <a:rect l="0" t="0" r="0" b="0"/>
            <a:pathLst>
              <a:path w="51436" h="411481">
                <a:moveTo>
                  <a:pt x="51435" y="0"/>
                </a:moveTo>
                <a:lnTo>
                  <a:pt x="42333" y="13653"/>
                </a:lnTo>
                <a:lnTo>
                  <a:pt x="39652" y="18627"/>
                </a:lnTo>
                <a:lnTo>
                  <a:pt x="37865" y="22895"/>
                </a:lnTo>
                <a:lnTo>
                  <a:pt x="36673" y="26694"/>
                </a:lnTo>
                <a:lnTo>
                  <a:pt x="35349" y="35994"/>
                </a:lnTo>
                <a:lnTo>
                  <a:pt x="34996" y="41141"/>
                </a:lnTo>
                <a:lnTo>
                  <a:pt x="32064" y="64640"/>
                </a:lnTo>
                <a:lnTo>
                  <a:pt x="29948" y="80241"/>
                </a:lnTo>
                <a:lnTo>
                  <a:pt x="27585" y="94451"/>
                </a:lnTo>
                <a:lnTo>
                  <a:pt x="25058" y="107735"/>
                </a:lnTo>
                <a:lnTo>
                  <a:pt x="22420" y="120401"/>
                </a:lnTo>
                <a:lnTo>
                  <a:pt x="19709" y="137417"/>
                </a:lnTo>
                <a:lnTo>
                  <a:pt x="14158" y="179185"/>
                </a:lnTo>
                <a:lnTo>
                  <a:pt x="12296" y="197561"/>
                </a:lnTo>
                <a:lnTo>
                  <a:pt x="11055" y="213623"/>
                </a:lnTo>
                <a:lnTo>
                  <a:pt x="8723" y="250201"/>
                </a:lnTo>
                <a:lnTo>
                  <a:pt x="6768" y="277291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51"/>
          <p:cNvSpPr/>
          <p:nvPr/>
        </p:nvSpPr>
        <p:spPr>
          <a:xfrm>
            <a:off x="4052711" y="2667448"/>
            <a:ext cx="519290" cy="293254"/>
          </a:xfrm>
          <a:custGeom>
            <a:avLst/>
            <a:gdLst/>
            <a:ahLst/>
            <a:cxnLst/>
            <a:rect l="0" t="0" r="0" b="0"/>
            <a:pathLst>
              <a:path w="519290" h="293254">
                <a:moveTo>
                  <a:pt x="4939" y="24316"/>
                </a:moveTo>
                <a:lnTo>
                  <a:pt x="0" y="24316"/>
                </a:lnTo>
                <a:lnTo>
                  <a:pt x="4690" y="24316"/>
                </a:lnTo>
                <a:lnTo>
                  <a:pt x="18518" y="15215"/>
                </a:lnTo>
                <a:lnTo>
                  <a:pt x="30341" y="10747"/>
                </a:lnTo>
                <a:lnTo>
                  <a:pt x="43851" y="7808"/>
                </a:lnTo>
                <a:lnTo>
                  <a:pt x="62556" y="3327"/>
                </a:lnTo>
                <a:lnTo>
                  <a:pt x="78489" y="700"/>
                </a:lnTo>
                <a:lnTo>
                  <a:pt x="85405" y="0"/>
                </a:lnTo>
                <a:lnTo>
                  <a:pt x="100709" y="1762"/>
                </a:lnTo>
                <a:lnTo>
                  <a:pt x="115131" y="4767"/>
                </a:lnTo>
                <a:lnTo>
                  <a:pt x="124715" y="6103"/>
                </a:lnTo>
                <a:lnTo>
                  <a:pt x="129557" y="8364"/>
                </a:lnTo>
                <a:lnTo>
                  <a:pt x="140017" y="15957"/>
                </a:lnTo>
                <a:lnTo>
                  <a:pt x="144521" y="20648"/>
                </a:lnTo>
                <a:lnTo>
                  <a:pt x="148476" y="25681"/>
                </a:lnTo>
                <a:lnTo>
                  <a:pt x="152065" y="30941"/>
                </a:lnTo>
                <a:lnTo>
                  <a:pt x="154458" y="36353"/>
                </a:lnTo>
                <a:lnTo>
                  <a:pt x="156053" y="41866"/>
                </a:lnTo>
                <a:lnTo>
                  <a:pt x="157116" y="47446"/>
                </a:lnTo>
                <a:lnTo>
                  <a:pt x="155920" y="54976"/>
                </a:lnTo>
                <a:lnTo>
                  <a:pt x="153218" y="63806"/>
                </a:lnTo>
                <a:lnTo>
                  <a:pt x="146088" y="82825"/>
                </a:lnTo>
                <a:lnTo>
                  <a:pt x="139745" y="100803"/>
                </a:lnTo>
                <a:lnTo>
                  <a:pt x="135767" y="109597"/>
                </a:lnTo>
                <a:lnTo>
                  <a:pt x="131209" y="118318"/>
                </a:lnTo>
                <a:lnTo>
                  <a:pt x="126267" y="126989"/>
                </a:lnTo>
                <a:lnTo>
                  <a:pt x="120114" y="136580"/>
                </a:lnTo>
                <a:lnTo>
                  <a:pt x="113155" y="146784"/>
                </a:lnTo>
                <a:lnTo>
                  <a:pt x="105658" y="157397"/>
                </a:lnTo>
                <a:lnTo>
                  <a:pt x="95897" y="169234"/>
                </a:lnTo>
                <a:lnTo>
                  <a:pt x="84627" y="181888"/>
                </a:lnTo>
                <a:lnTo>
                  <a:pt x="72352" y="195087"/>
                </a:lnTo>
                <a:lnTo>
                  <a:pt x="60358" y="208648"/>
                </a:lnTo>
                <a:lnTo>
                  <a:pt x="36872" y="236417"/>
                </a:lnTo>
                <a:lnTo>
                  <a:pt x="28132" y="247632"/>
                </a:lnTo>
                <a:lnTo>
                  <a:pt x="21353" y="257013"/>
                </a:lnTo>
                <a:lnTo>
                  <a:pt x="15882" y="265173"/>
                </a:lnTo>
                <a:lnTo>
                  <a:pt x="13186" y="271565"/>
                </a:lnTo>
                <a:lnTo>
                  <a:pt x="12342" y="276779"/>
                </a:lnTo>
                <a:lnTo>
                  <a:pt x="12732" y="281207"/>
                </a:lnTo>
                <a:lnTo>
                  <a:pt x="14896" y="285112"/>
                </a:lnTo>
                <a:lnTo>
                  <a:pt x="22382" y="291991"/>
                </a:lnTo>
                <a:lnTo>
                  <a:pt x="27998" y="293253"/>
                </a:lnTo>
                <a:lnTo>
                  <a:pt x="41857" y="292117"/>
                </a:lnTo>
                <a:lnTo>
                  <a:pt x="50505" y="290480"/>
                </a:lnTo>
                <a:lnTo>
                  <a:pt x="82786" y="283625"/>
                </a:lnTo>
                <a:lnTo>
                  <a:pt x="111928" y="278312"/>
                </a:lnTo>
                <a:lnTo>
                  <a:pt x="165015" y="269967"/>
                </a:lnTo>
                <a:lnTo>
                  <a:pt x="289753" y="252908"/>
                </a:lnTo>
                <a:lnTo>
                  <a:pt x="310067" y="251006"/>
                </a:lnTo>
                <a:lnTo>
                  <a:pt x="330278" y="249738"/>
                </a:lnTo>
                <a:lnTo>
                  <a:pt x="350419" y="248892"/>
                </a:lnTo>
                <a:lnTo>
                  <a:pt x="370514" y="249281"/>
                </a:lnTo>
                <a:lnTo>
                  <a:pt x="390578" y="250493"/>
                </a:lnTo>
                <a:lnTo>
                  <a:pt x="410621" y="252253"/>
                </a:lnTo>
                <a:lnTo>
                  <a:pt x="427794" y="254379"/>
                </a:lnTo>
                <a:lnTo>
                  <a:pt x="443052" y="256749"/>
                </a:lnTo>
                <a:lnTo>
                  <a:pt x="457034" y="259282"/>
                </a:lnTo>
                <a:lnTo>
                  <a:pt x="470166" y="261923"/>
                </a:lnTo>
                <a:lnTo>
                  <a:pt x="519289" y="2729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52"/>
          <p:cNvSpPr/>
          <p:nvPr/>
        </p:nvSpPr>
        <p:spPr>
          <a:xfrm>
            <a:off x="4623434" y="2383291"/>
            <a:ext cx="240032" cy="25582"/>
          </a:xfrm>
          <a:custGeom>
            <a:avLst/>
            <a:gdLst/>
            <a:ahLst/>
            <a:cxnLst/>
            <a:rect l="0" t="0" r="0" b="0"/>
            <a:pathLst>
              <a:path w="240032" h="25582">
                <a:moveTo>
                  <a:pt x="0" y="25581"/>
                </a:moveTo>
                <a:lnTo>
                  <a:pt x="4552" y="21030"/>
                </a:lnTo>
                <a:lnTo>
                  <a:pt x="6844" y="19690"/>
                </a:lnTo>
                <a:lnTo>
                  <a:pt x="9325" y="18796"/>
                </a:lnTo>
                <a:lnTo>
                  <a:pt x="11932" y="18200"/>
                </a:lnTo>
                <a:lnTo>
                  <a:pt x="15575" y="17803"/>
                </a:lnTo>
                <a:lnTo>
                  <a:pt x="19908" y="17538"/>
                </a:lnTo>
                <a:lnTo>
                  <a:pt x="24702" y="17361"/>
                </a:lnTo>
                <a:lnTo>
                  <a:pt x="28851" y="16291"/>
                </a:lnTo>
                <a:lnTo>
                  <a:pt x="32569" y="14626"/>
                </a:lnTo>
                <a:lnTo>
                  <a:pt x="36000" y="12562"/>
                </a:lnTo>
                <a:lnTo>
                  <a:pt x="42098" y="10234"/>
                </a:lnTo>
                <a:lnTo>
                  <a:pt x="49973" y="7730"/>
                </a:lnTo>
                <a:lnTo>
                  <a:pt x="59033" y="5108"/>
                </a:lnTo>
                <a:lnTo>
                  <a:pt x="67931" y="3360"/>
                </a:lnTo>
                <a:lnTo>
                  <a:pt x="76720" y="2194"/>
                </a:lnTo>
                <a:lnTo>
                  <a:pt x="85437" y="1418"/>
                </a:lnTo>
                <a:lnTo>
                  <a:pt x="97916" y="900"/>
                </a:lnTo>
                <a:lnTo>
                  <a:pt x="145429" y="170"/>
                </a:lnTo>
                <a:lnTo>
                  <a:pt x="175760" y="0"/>
                </a:lnTo>
                <a:lnTo>
                  <a:pt x="186706" y="907"/>
                </a:lnTo>
                <a:lnTo>
                  <a:pt x="194956" y="2464"/>
                </a:lnTo>
                <a:lnTo>
                  <a:pt x="201408" y="4455"/>
                </a:lnTo>
                <a:lnTo>
                  <a:pt x="207615" y="5782"/>
                </a:lnTo>
                <a:lnTo>
                  <a:pt x="213658" y="6666"/>
                </a:lnTo>
                <a:lnTo>
                  <a:pt x="219591" y="7256"/>
                </a:lnTo>
                <a:lnTo>
                  <a:pt x="223547" y="8602"/>
                </a:lnTo>
                <a:lnTo>
                  <a:pt x="226184" y="10452"/>
                </a:lnTo>
                <a:lnTo>
                  <a:pt x="240031" y="170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3"/>
          <p:cNvSpPr/>
          <p:nvPr/>
        </p:nvSpPr>
        <p:spPr>
          <a:xfrm>
            <a:off x="4674870" y="2554753"/>
            <a:ext cx="420053" cy="59860"/>
          </a:xfrm>
          <a:custGeom>
            <a:avLst/>
            <a:gdLst/>
            <a:ahLst/>
            <a:cxnLst/>
            <a:rect l="0" t="0" r="0" b="0"/>
            <a:pathLst>
              <a:path w="420053" h="59860">
                <a:moveTo>
                  <a:pt x="0" y="59859"/>
                </a:moveTo>
                <a:lnTo>
                  <a:pt x="13652" y="55308"/>
                </a:lnTo>
                <a:lnTo>
                  <a:pt x="19579" y="53015"/>
                </a:lnTo>
                <a:lnTo>
                  <a:pt x="25435" y="50534"/>
                </a:lnTo>
                <a:lnTo>
                  <a:pt x="31244" y="47927"/>
                </a:lnTo>
                <a:lnTo>
                  <a:pt x="37022" y="46189"/>
                </a:lnTo>
                <a:lnTo>
                  <a:pt x="42778" y="45031"/>
                </a:lnTo>
                <a:lnTo>
                  <a:pt x="48521" y="44259"/>
                </a:lnTo>
                <a:lnTo>
                  <a:pt x="56160" y="42791"/>
                </a:lnTo>
                <a:lnTo>
                  <a:pt x="74807" y="38621"/>
                </a:lnTo>
                <a:lnTo>
                  <a:pt x="84161" y="36175"/>
                </a:lnTo>
                <a:lnTo>
                  <a:pt x="93255" y="33592"/>
                </a:lnTo>
                <a:lnTo>
                  <a:pt x="102175" y="30918"/>
                </a:lnTo>
                <a:lnTo>
                  <a:pt x="122246" y="25406"/>
                </a:lnTo>
                <a:lnTo>
                  <a:pt x="132932" y="22603"/>
                </a:lnTo>
                <a:lnTo>
                  <a:pt x="147676" y="19782"/>
                </a:lnTo>
                <a:lnTo>
                  <a:pt x="165126" y="16948"/>
                </a:lnTo>
                <a:lnTo>
                  <a:pt x="201976" y="11260"/>
                </a:lnTo>
                <a:lnTo>
                  <a:pt x="234229" y="5557"/>
                </a:lnTo>
                <a:lnTo>
                  <a:pt x="247593" y="3655"/>
                </a:lnTo>
                <a:lnTo>
                  <a:pt x="259359" y="2387"/>
                </a:lnTo>
                <a:lnTo>
                  <a:pt x="270061" y="1542"/>
                </a:lnTo>
                <a:lnTo>
                  <a:pt x="281006" y="978"/>
                </a:lnTo>
                <a:lnTo>
                  <a:pt x="303326" y="353"/>
                </a:lnTo>
                <a:lnTo>
                  <a:pt x="337312" y="0"/>
                </a:lnTo>
                <a:lnTo>
                  <a:pt x="347747" y="903"/>
                </a:lnTo>
                <a:lnTo>
                  <a:pt x="357561" y="2457"/>
                </a:lnTo>
                <a:lnTo>
                  <a:pt x="366962" y="4446"/>
                </a:lnTo>
                <a:lnTo>
                  <a:pt x="375133" y="6725"/>
                </a:lnTo>
                <a:lnTo>
                  <a:pt x="382486" y="9196"/>
                </a:lnTo>
                <a:lnTo>
                  <a:pt x="389293" y="11796"/>
                </a:lnTo>
                <a:lnTo>
                  <a:pt x="394784" y="13530"/>
                </a:lnTo>
                <a:lnTo>
                  <a:pt x="399397" y="14685"/>
                </a:lnTo>
                <a:lnTo>
                  <a:pt x="420052" y="25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4"/>
          <p:cNvSpPr/>
          <p:nvPr/>
        </p:nvSpPr>
        <p:spPr>
          <a:xfrm>
            <a:off x="5140649" y="1928812"/>
            <a:ext cx="314319" cy="282729"/>
          </a:xfrm>
          <a:custGeom>
            <a:avLst/>
            <a:gdLst/>
            <a:ahLst/>
            <a:cxnLst/>
            <a:rect l="0" t="0" r="0" b="0"/>
            <a:pathLst>
              <a:path w="314319" h="282729">
                <a:moveTo>
                  <a:pt x="125723" y="0"/>
                </a:moveTo>
                <a:lnTo>
                  <a:pt x="116621" y="4551"/>
                </a:lnTo>
                <a:lnTo>
                  <a:pt x="112988" y="7796"/>
                </a:lnTo>
                <a:lnTo>
                  <a:pt x="106410" y="16483"/>
                </a:lnTo>
                <a:lnTo>
                  <a:pt x="102370" y="24323"/>
                </a:lnTo>
                <a:lnTo>
                  <a:pt x="97772" y="34313"/>
                </a:lnTo>
                <a:lnTo>
                  <a:pt x="92802" y="45735"/>
                </a:lnTo>
                <a:lnTo>
                  <a:pt x="87583" y="55255"/>
                </a:lnTo>
                <a:lnTo>
                  <a:pt x="82199" y="63507"/>
                </a:lnTo>
                <a:lnTo>
                  <a:pt x="76704" y="70913"/>
                </a:lnTo>
                <a:lnTo>
                  <a:pt x="71137" y="81565"/>
                </a:lnTo>
                <a:lnTo>
                  <a:pt x="65519" y="94382"/>
                </a:lnTo>
                <a:lnTo>
                  <a:pt x="59870" y="108641"/>
                </a:lnTo>
                <a:lnTo>
                  <a:pt x="54198" y="121005"/>
                </a:lnTo>
                <a:lnTo>
                  <a:pt x="48512" y="132105"/>
                </a:lnTo>
                <a:lnTo>
                  <a:pt x="42817" y="142363"/>
                </a:lnTo>
                <a:lnTo>
                  <a:pt x="39020" y="153011"/>
                </a:lnTo>
                <a:lnTo>
                  <a:pt x="36488" y="163920"/>
                </a:lnTo>
                <a:lnTo>
                  <a:pt x="34801" y="175002"/>
                </a:lnTo>
                <a:lnTo>
                  <a:pt x="32723" y="185248"/>
                </a:lnTo>
                <a:lnTo>
                  <a:pt x="30386" y="194936"/>
                </a:lnTo>
                <a:lnTo>
                  <a:pt x="27875" y="204252"/>
                </a:lnTo>
                <a:lnTo>
                  <a:pt x="22545" y="222224"/>
                </a:lnTo>
                <a:lnTo>
                  <a:pt x="19790" y="231017"/>
                </a:lnTo>
                <a:lnTo>
                  <a:pt x="16049" y="240689"/>
                </a:lnTo>
                <a:lnTo>
                  <a:pt x="11649" y="250947"/>
                </a:lnTo>
                <a:lnTo>
                  <a:pt x="3" y="276582"/>
                </a:lnTo>
                <a:lnTo>
                  <a:pt x="0" y="278686"/>
                </a:lnTo>
                <a:lnTo>
                  <a:pt x="950" y="280088"/>
                </a:lnTo>
                <a:lnTo>
                  <a:pt x="2536" y="281023"/>
                </a:lnTo>
                <a:lnTo>
                  <a:pt x="11918" y="282062"/>
                </a:lnTo>
                <a:lnTo>
                  <a:pt x="24661" y="282523"/>
                </a:lnTo>
                <a:lnTo>
                  <a:pt x="36674" y="282728"/>
                </a:lnTo>
                <a:lnTo>
                  <a:pt x="45402" y="281831"/>
                </a:lnTo>
                <a:lnTo>
                  <a:pt x="55983" y="280280"/>
                </a:lnTo>
                <a:lnTo>
                  <a:pt x="67800" y="278293"/>
                </a:lnTo>
                <a:lnTo>
                  <a:pt x="78535" y="276969"/>
                </a:lnTo>
                <a:lnTo>
                  <a:pt x="88550" y="276086"/>
                </a:lnTo>
                <a:lnTo>
                  <a:pt x="98083" y="275497"/>
                </a:lnTo>
                <a:lnTo>
                  <a:pt x="116296" y="274843"/>
                </a:lnTo>
                <a:lnTo>
                  <a:pt x="151272" y="274423"/>
                </a:lnTo>
                <a:lnTo>
                  <a:pt x="163710" y="272484"/>
                </a:lnTo>
                <a:lnTo>
                  <a:pt x="178671" y="269286"/>
                </a:lnTo>
                <a:lnTo>
                  <a:pt x="195311" y="265249"/>
                </a:lnTo>
                <a:lnTo>
                  <a:pt x="314318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55"/>
          <p:cNvSpPr/>
          <p:nvPr/>
        </p:nvSpPr>
        <p:spPr>
          <a:xfrm>
            <a:off x="5360670" y="2014537"/>
            <a:ext cx="34290" cy="291466"/>
          </a:xfrm>
          <a:custGeom>
            <a:avLst/>
            <a:gdLst/>
            <a:ahLst/>
            <a:cxnLst/>
            <a:rect l="0" t="0" r="0" b="0"/>
            <a:pathLst>
              <a:path w="34290" h="291466">
                <a:moveTo>
                  <a:pt x="34289" y="0"/>
                </a:moveTo>
                <a:lnTo>
                  <a:pt x="29739" y="9102"/>
                </a:lnTo>
                <a:lnTo>
                  <a:pt x="27446" y="14640"/>
                </a:lnTo>
                <a:lnTo>
                  <a:pt x="24965" y="21190"/>
                </a:lnTo>
                <a:lnTo>
                  <a:pt x="19667" y="36088"/>
                </a:lnTo>
                <a:lnTo>
                  <a:pt x="14139" y="52234"/>
                </a:lnTo>
                <a:lnTo>
                  <a:pt x="12283" y="60540"/>
                </a:lnTo>
                <a:lnTo>
                  <a:pt x="11046" y="68935"/>
                </a:lnTo>
                <a:lnTo>
                  <a:pt x="10222" y="77389"/>
                </a:lnTo>
                <a:lnTo>
                  <a:pt x="9672" y="86835"/>
                </a:lnTo>
                <a:lnTo>
                  <a:pt x="9061" y="107491"/>
                </a:lnTo>
                <a:lnTo>
                  <a:pt x="8717" y="140540"/>
                </a:lnTo>
                <a:lnTo>
                  <a:pt x="7716" y="159416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6"/>
          <p:cNvSpPr/>
          <p:nvPr/>
        </p:nvSpPr>
        <p:spPr>
          <a:xfrm>
            <a:off x="5514975" y="1990129"/>
            <a:ext cx="299722" cy="461607"/>
          </a:xfrm>
          <a:custGeom>
            <a:avLst/>
            <a:gdLst/>
            <a:ahLst/>
            <a:cxnLst/>
            <a:rect l="0" t="0" r="0" b="0"/>
            <a:pathLst>
              <a:path w="299722" h="461607">
                <a:moveTo>
                  <a:pt x="0" y="41553"/>
                </a:moveTo>
                <a:lnTo>
                  <a:pt x="22754" y="37002"/>
                </a:lnTo>
                <a:lnTo>
                  <a:pt x="31362" y="34709"/>
                </a:lnTo>
                <a:lnTo>
                  <a:pt x="39005" y="32228"/>
                </a:lnTo>
                <a:lnTo>
                  <a:pt x="46006" y="29621"/>
                </a:lnTo>
                <a:lnTo>
                  <a:pt x="54483" y="26931"/>
                </a:lnTo>
                <a:lnTo>
                  <a:pt x="74062" y="21402"/>
                </a:lnTo>
                <a:lnTo>
                  <a:pt x="84617" y="19546"/>
                </a:lnTo>
                <a:lnTo>
                  <a:pt x="95464" y="18310"/>
                </a:lnTo>
                <a:lnTo>
                  <a:pt x="106505" y="17485"/>
                </a:lnTo>
                <a:lnTo>
                  <a:pt x="185997" y="10270"/>
                </a:lnTo>
                <a:lnTo>
                  <a:pt x="201150" y="9268"/>
                </a:lnTo>
                <a:lnTo>
                  <a:pt x="214110" y="8600"/>
                </a:lnTo>
                <a:lnTo>
                  <a:pt x="225607" y="7201"/>
                </a:lnTo>
                <a:lnTo>
                  <a:pt x="236130" y="5317"/>
                </a:lnTo>
                <a:lnTo>
                  <a:pt x="246002" y="3108"/>
                </a:lnTo>
                <a:lnTo>
                  <a:pt x="254489" y="1636"/>
                </a:lnTo>
                <a:lnTo>
                  <a:pt x="262051" y="654"/>
                </a:lnTo>
                <a:lnTo>
                  <a:pt x="268998" y="0"/>
                </a:lnTo>
                <a:lnTo>
                  <a:pt x="275534" y="516"/>
                </a:lnTo>
                <a:lnTo>
                  <a:pt x="281797" y="1812"/>
                </a:lnTo>
                <a:lnTo>
                  <a:pt x="298970" y="6944"/>
                </a:lnTo>
                <a:lnTo>
                  <a:pt x="299721" y="16270"/>
                </a:lnTo>
                <a:lnTo>
                  <a:pt x="297357" y="25871"/>
                </a:lnTo>
                <a:lnTo>
                  <a:pt x="295393" y="31098"/>
                </a:lnTo>
                <a:lnTo>
                  <a:pt x="274425" y="83964"/>
                </a:lnTo>
                <a:lnTo>
                  <a:pt x="263912" y="106974"/>
                </a:lnTo>
                <a:lnTo>
                  <a:pt x="252141" y="130887"/>
                </a:lnTo>
                <a:lnTo>
                  <a:pt x="239531" y="155402"/>
                </a:lnTo>
                <a:lnTo>
                  <a:pt x="228267" y="175555"/>
                </a:lnTo>
                <a:lnTo>
                  <a:pt x="217901" y="192800"/>
                </a:lnTo>
                <a:lnTo>
                  <a:pt x="193999" y="229742"/>
                </a:lnTo>
                <a:lnTo>
                  <a:pt x="157977" y="284260"/>
                </a:lnTo>
                <a:lnTo>
                  <a:pt x="142466" y="306228"/>
                </a:lnTo>
                <a:lnTo>
                  <a:pt x="129267" y="323730"/>
                </a:lnTo>
                <a:lnTo>
                  <a:pt x="117610" y="338256"/>
                </a:lnTo>
                <a:lnTo>
                  <a:pt x="107934" y="351750"/>
                </a:lnTo>
                <a:lnTo>
                  <a:pt x="99578" y="364556"/>
                </a:lnTo>
                <a:lnTo>
                  <a:pt x="92103" y="376904"/>
                </a:lnTo>
                <a:lnTo>
                  <a:pt x="85214" y="387040"/>
                </a:lnTo>
                <a:lnTo>
                  <a:pt x="78717" y="395703"/>
                </a:lnTo>
                <a:lnTo>
                  <a:pt x="72480" y="403383"/>
                </a:lnTo>
                <a:lnTo>
                  <a:pt x="66418" y="410408"/>
                </a:lnTo>
                <a:lnTo>
                  <a:pt x="60471" y="416996"/>
                </a:lnTo>
                <a:lnTo>
                  <a:pt x="34290" y="4616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7"/>
          <p:cNvSpPr/>
          <p:nvPr/>
        </p:nvSpPr>
        <p:spPr>
          <a:xfrm>
            <a:off x="5334952" y="2237422"/>
            <a:ext cx="27642" cy="300039"/>
          </a:xfrm>
          <a:custGeom>
            <a:avLst/>
            <a:gdLst/>
            <a:ahLst/>
            <a:cxnLst/>
            <a:rect l="0" t="0" r="0" b="0"/>
            <a:pathLst>
              <a:path w="27642" h="300039">
                <a:moveTo>
                  <a:pt x="0" y="0"/>
                </a:moveTo>
                <a:lnTo>
                  <a:pt x="8468" y="0"/>
                </a:lnTo>
                <a:lnTo>
                  <a:pt x="13093" y="13653"/>
                </a:lnTo>
                <a:lnTo>
                  <a:pt x="20424" y="33055"/>
                </a:lnTo>
                <a:lnTo>
                  <a:pt x="25046" y="44897"/>
                </a:lnTo>
                <a:lnTo>
                  <a:pt x="27175" y="58506"/>
                </a:lnTo>
                <a:lnTo>
                  <a:pt x="27641" y="73294"/>
                </a:lnTo>
                <a:lnTo>
                  <a:pt x="27000" y="88868"/>
                </a:lnTo>
                <a:lnTo>
                  <a:pt x="24668" y="106870"/>
                </a:lnTo>
                <a:lnTo>
                  <a:pt x="21208" y="126492"/>
                </a:lnTo>
                <a:lnTo>
                  <a:pt x="16996" y="147193"/>
                </a:lnTo>
                <a:lnTo>
                  <a:pt x="15141" y="167661"/>
                </a:lnTo>
                <a:lnTo>
                  <a:pt x="14856" y="187974"/>
                </a:lnTo>
                <a:lnTo>
                  <a:pt x="15619" y="208184"/>
                </a:lnTo>
                <a:lnTo>
                  <a:pt x="15176" y="226419"/>
                </a:lnTo>
                <a:lnTo>
                  <a:pt x="13927" y="243339"/>
                </a:lnTo>
                <a:lnTo>
                  <a:pt x="12142" y="259381"/>
                </a:lnTo>
                <a:lnTo>
                  <a:pt x="10000" y="271028"/>
                </a:lnTo>
                <a:lnTo>
                  <a:pt x="7619" y="279745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58"/>
          <p:cNvSpPr/>
          <p:nvPr/>
        </p:nvSpPr>
        <p:spPr>
          <a:xfrm>
            <a:off x="5137784" y="2537460"/>
            <a:ext cx="848679" cy="128588"/>
          </a:xfrm>
          <a:custGeom>
            <a:avLst/>
            <a:gdLst/>
            <a:ahLst/>
            <a:cxnLst/>
            <a:rect l="0" t="0" r="0" b="0"/>
            <a:pathLst>
              <a:path w="848679" h="128588">
                <a:moveTo>
                  <a:pt x="0" y="128587"/>
                </a:moveTo>
                <a:lnTo>
                  <a:pt x="9103" y="124036"/>
                </a:lnTo>
                <a:lnTo>
                  <a:pt x="18651" y="121802"/>
                </a:lnTo>
                <a:lnTo>
                  <a:pt x="29245" y="119857"/>
                </a:lnTo>
                <a:lnTo>
                  <a:pt x="34737" y="118004"/>
                </a:lnTo>
                <a:lnTo>
                  <a:pt x="40303" y="115817"/>
                </a:lnTo>
                <a:lnTo>
                  <a:pt x="53539" y="113406"/>
                </a:lnTo>
                <a:lnTo>
                  <a:pt x="71888" y="110846"/>
                </a:lnTo>
                <a:lnTo>
                  <a:pt x="93645" y="108188"/>
                </a:lnTo>
                <a:lnTo>
                  <a:pt x="115770" y="104510"/>
                </a:lnTo>
                <a:lnTo>
                  <a:pt x="138140" y="100153"/>
                </a:lnTo>
                <a:lnTo>
                  <a:pt x="160673" y="95344"/>
                </a:lnTo>
                <a:lnTo>
                  <a:pt x="218731" y="84920"/>
                </a:lnTo>
                <a:lnTo>
                  <a:pt x="282952" y="73937"/>
                </a:lnTo>
                <a:lnTo>
                  <a:pt x="343244" y="62706"/>
                </a:lnTo>
                <a:lnTo>
                  <a:pt x="432271" y="48824"/>
                </a:lnTo>
                <a:lnTo>
                  <a:pt x="615407" y="21916"/>
                </a:lnTo>
                <a:lnTo>
                  <a:pt x="671978" y="15138"/>
                </a:lnTo>
                <a:lnTo>
                  <a:pt x="694683" y="12949"/>
                </a:lnTo>
                <a:lnTo>
                  <a:pt x="713629" y="11490"/>
                </a:lnTo>
                <a:lnTo>
                  <a:pt x="743889" y="9869"/>
                </a:lnTo>
                <a:lnTo>
                  <a:pt x="766862" y="9148"/>
                </a:lnTo>
                <a:lnTo>
                  <a:pt x="791311" y="8743"/>
                </a:lnTo>
                <a:lnTo>
                  <a:pt x="804449" y="6108"/>
                </a:lnTo>
                <a:lnTo>
                  <a:pt x="816638" y="2714"/>
                </a:lnTo>
                <a:lnTo>
                  <a:pt x="822556" y="1809"/>
                </a:lnTo>
                <a:lnTo>
                  <a:pt x="8486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59"/>
          <p:cNvSpPr/>
          <p:nvPr/>
        </p:nvSpPr>
        <p:spPr>
          <a:xfrm>
            <a:off x="5169055" y="2743200"/>
            <a:ext cx="337348" cy="200504"/>
          </a:xfrm>
          <a:custGeom>
            <a:avLst/>
            <a:gdLst/>
            <a:ahLst/>
            <a:cxnLst/>
            <a:rect l="0" t="0" r="0" b="0"/>
            <a:pathLst>
              <a:path w="337348" h="200504">
                <a:moveTo>
                  <a:pt x="80172" y="0"/>
                </a:moveTo>
                <a:lnTo>
                  <a:pt x="75622" y="0"/>
                </a:lnTo>
                <a:lnTo>
                  <a:pt x="74281" y="952"/>
                </a:lnTo>
                <a:lnTo>
                  <a:pt x="73387" y="2539"/>
                </a:lnTo>
                <a:lnTo>
                  <a:pt x="71441" y="7796"/>
                </a:lnTo>
                <a:lnTo>
                  <a:pt x="69589" y="11865"/>
                </a:lnTo>
                <a:lnTo>
                  <a:pt x="67402" y="16482"/>
                </a:lnTo>
                <a:lnTo>
                  <a:pt x="59891" y="34313"/>
                </a:lnTo>
                <a:lnTo>
                  <a:pt x="55221" y="45735"/>
                </a:lnTo>
                <a:lnTo>
                  <a:pt x="52108" y="55255"/>
                </a:lnTo>
                <a:lnTo>
                  <a:pt x="50033" y="63506"/>
                </a:lnTo>
                <a:lnTo>
                  <a:pt x="48649" y="70912"/>
                </a:lnTo>
                <a:lnTo>
                  <a:pt x="46775" y="77755"/>
                </a:lnTo>
                <a:lnTo>
                  <a:pt x="44572" y="84221"/>
                </a:lnTo>
                <a:lnTo>
                  <a:pt x="42151" y="90438"/>
                </a:lnTo>
                <a:lnTo>
                  <a:pt x="39585" y="96486"/>
                </a:lnTo>
                <a:lnTo>
                  <a:pt x="34193" y="108288"/>
                </a:lnTo>
                <a:lnTo>
                  <a:pt x="25803" y="125642"/>
                </a:lnTo>
                <a:lnTo>
                  <a:pt x="1347" y="174774"/>
                </a:lnTo>
                <a:lnTo>
                  <a:pt x="0" y="180333"/>
                </a:lnTo>
                <a:lnTo>
                  <a:pt x="54" y="184992"/>
                </a:lnTo>
                <a:lnTo>
                  <a:pt x="1042" y="189050"/>
                </a:lnTo>
                <a:lnTo>
                  <a:pt x="1701" y="192708"/>
                </a:lnTo>
                <a:lnTo>
                  <a:pt x="2141" y="196100"/>
                </a:lnTo>
                <a:lnTo>
                  <a:pt x="2434" y="199313"/>
                </a:lnTo>
                <a:lnTo>
                  <a:pt x="3581" y="200503"/>
                </a:lnTo>
                <a:lnTo>
                  <a:pt x="5299" y="200343"/>
                </a:lnTo>
                <a:lnTo>
                  <a:pt x="7397" y="199285"/>
                </a:lnTo>
                <a:lnTo>
                  <a:pt x="12267" y="198108"/>
                </a:lnTo>
                <a:lnTo>
                  <a:pt x="18560" y="197585"/>
                </a:lnTo>
                <a:lnTo>
                  <a:pt x="27706" y="197353"/>
                </a:lnTo>
                <a:lnTo>
                  <a:pt x="38122" y="194710"/>
                </a:lnTo>
                <a:lnTo>
                  <a:pt x="43566" y="192671"/>
                </a:lnTo>
                <a:lnTo>
                  <a:pt x="49100" y="190360"/>
                </a:lnTo>
                <a:lnTo>
                  <a:pt x="54695" y="187867"/>
                </a:lnTo>
                <a:lnTo>
                  <a:pt x="60330" y="185252"/>
                </a:lnTo>
                <a:lnTo>
                  <a:pt x="66944" y="183509"/>
                </a:lnTo>
                <a:lnTo>
                  <a:pt x="74211" y="182347"/>
                </a:lnTo>
                <a:lnTo>
                  <a:pt x="81913" y="181572"/>
                </a:lnTo>
                <a:lnTo>
                  <a:pt x="89905" y="180103"/>
                </a:lnTo>
                <a:lnTo>
                  <a:pt x="98091" y="178171"/>
                </a:lnTo>
                <a:lnTo>
                  <a:pt x="106405" y="175930"/>
                </a:lnTo>
                <a:lnTo>
                  <a:pt x="123264" y="170901"/>
                </a:lnTo>
                <a:lnTo>
                  <a:pt x="131760" y="168226"/>
                </a:lnTo>
                <a:lnTo>
                  <a:pt x="145044" y="162633"/>
                </a:lnTo>
                <a:lnTo>
                  <a:pt x="161520" y="155095"/>
                </a:lnTo>
                <a:lnTo>
                  <a:pt x="180124" y="146259"/>
                </a:lnTo>
                <a:lnTo>
                  <a:pt x="200147" y="137511"/>
                </a:lnTo>
                <a:lnTo>
                  <a:pt x="242714" y="120171"/>
                </a:lnTo>
                <a:lnTo>
                  <a:pt x="281953" y="105479"/>
                </a:lnTo>
                <a:lnTo>
                  <a:pt x="337347" y="85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60"/>
          <p:cNvSpPr/>
          <p:nvPr/>
        </p:nvSpPr>
        <p:spPr>
          <a:xfrm>
            <a:off x="5343638" y="2837497"/>
            <a:ext cx="17033" cy="291466"/>
          </a:xfrm>
          <a:custGeom>
            <a:avLst/>
            <a:gdLst/>
            <a:ahLst/>
            <a:cxnLst/>
            <a:rect l="0" t="0" r="0" b="0"/>
            <a:pathLst>
              <a:path w="17033" h="291466">
                <a:moveTo>
                  <a:pt x="17032" y="0"/>
                </a:moveTo>
                <a:lnTo>
                  <a:pt x="12481" y="9102"/>
                </a:lnTo>
                <a:lnTo>
                  <a:pt x="11140" y="12735"/>
                </a:lnTo>
                <a:lnTo>
                  <a:pt x="10246" y="16110"/>
                </a:lnTo>
                <a:lnTo>
                  <a:pt x="9650" y="19313"/>
                </a:lnTo>
                <a:lnTo>
                  <a:pt x="8301" y="23352"/>
                </a:lnTo>
                <a:lnTo>
                  <a:pt x="6449" y="27951"/>
                </a:lnTo>
                <a:lnTo>
                  <a:pt x="4261" y="32921"/>
                </a:lnTo>
                <a:lnTo>
                  <a:pt x="2803" y="39093"/>
                </a:lnTo>
                <a:lnTo>
                  <a:pt x="1831" y="46064"/>
                </a:lnTo>
                <a:lnTo>
                  <a:pt x="1183" y="53570"/>
                </a:lnTo>
                <a:lnTo>
                  <a:pt x="751" y="68098"/>
                </a:lnTo>
                <a:lnTo>
                  <a:pt x="0" y="182029"/>
                </a:lnTo>
                <a:lnTo>
                  <a:pt x="915" y="203267"/>
                </a:lnTo>
                <a:lnTo>
                  <a:pt x="2477" y="222189"/>
                </a:lnTo>
                <a:lnTo>
                  <a:pt x="4471" y="239566"/>
                </a:lnTo>
                <a:lnTo>
                  <a:pt x="5800" y="253056"/>
                </a:lnTo>
                <a:lnTo>
                  <a:pt x="6687" y="263954"/>
                </a:lnTo>
                <a:lnTo>
                  <a:pt x="8459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61"/>
          <p:cNvSpPr/>
          <p:nvPr/>
        </p:nvSpPr>
        <p:spPr>
          <a:xfrm>
            <a:off x="5557837" y="2717518"/>
            <a:ext cx="454343" cy="316512"/>
          </a:xfrm>
          <a:custGeom>
            <a:avLst/>
            <a:gdLst/>
            <a:ahLst/>
            <a:cxnLst/>
            <a:rect l="0" t="0" r="0" b="0"/>
            <a:pathLst>
              <a:path w="454343" h="316512">
                <a:moveTo>
                  <a:pt x="0" y="25682"/>
                </a:moveTo>
                <a:lnTo>
                  <a:pt x="9102" y="16580"/>
                </a:lnTo>
                <a:lnTo>
                  <a:pt x="13688" y="13899"/>
                </a:lnTo>
                <a:lnTo>
                  <a:pt x="23864" y="10920"/>
                </a:lnTo>
                <a:lnTo>
                  <a:pt x="44896" y="7056"/>
                </a:lnTo>
                <a:lnTo>
                  <a:pt x="58506" y="4692"/>
                </a:lnTo>
                <a:lnTo>
                  <a:pt x="70436" y="3116"/>
                </a:lnTo>
                <a:lnTo>
                  <a:pt x="81248" y="2065"/>
                </a:lnTo>
                <a:lnTo>
                  <a:pt x="91313" y="1365"/>
                </a:lnTo>
                <a:lnTo>
                  <a:pt x="100880" y="898"/>
                </a:lnTo>
                <a:lnTo>
                  <a:pt x="119131" y="379"/>
                </a:lnTo>
                <a:lnTo>
                  <a:pt x="200896" y="0"/>
                </a:lnTo>
                <a:lnTo>
                  <a:pt x="210131" y="941"/>
                </a:lnTo>
                <a:lnTo>
                  <a:pt x="218192" y="2520"/>
                </a:lnTo>
                <a:lnTo>
                  <a:pt x="232229" y="6815"/>
                </a:lnTo>
                <a:lnTo>
                  <a:pt x="244818" y="11899"/>
                </a:lnTo>
                <a:lnTo>
                  <a:pt x="249890" y="15541"/>
                </a:lnTo>
                <a:lnTo>
                  <a:pt x="258064" y="24667"/>
                </a:lnTo>
                <a:lnTo>
                  <a:pt x="259673" y="28815"/>
                </a:lnTo>
                <a:lnTo>
                  <a:pt x="259793" y="32533"/>
                </a:lnTo>
                <a:lnTo>
                  <a:pt x="258338" y="40157"/>
                </a:lnTo>
                <a:lnTo>
                  <a:pt x="257692" y="49895"/>
                </a:lnTo>
                <a:lnTo>
                  <a:pt x="256568" y="55159"/>
                </a:lnTo>
                <a:lnTo>
                  <a:pt x="254865" y="60573"/>
                </a:lnTo>
                <a:lnTo>
                  <a:pt x="252777" y="66088"/>
                </a:lnTo>
                <a:lnTo>
                  <a:pt x="249481" y="72621"/>
                </a:lnTo>
                <a:lnTo>
                  <a:pt x="245378" y="79835"/>
                </a:lnTo>
                <a:lnTo>
                  <a:pt x="240738" y="87501"/>
                </a:lnTo>
                <a:lnTo>
                  <a:pt x="230502" y="103640"/>
                </a:lnTo>
                <a:lnTo>
                  <a:pt x="225106" y="111943"/>
                </a:lnTo>
                <a:lnTo>
                  <a:pt x="215793" y="123195"/>
                </a:lnTo>
                <a:lnTo>
                  <a:pt x="203869" y="136410"/>
                </a:lnTo>
                <a:lnTo>
                  <a:pt x="190205" y="150936"/>
                </a:lnTo>
                <a:lnTo>
                  <a:pt x="162323" y="182315"/>
                </a:lnTo>
                <a:lnTo>
                  <a:pt x="148220" y="198684"/>
                </a:lnTo>
                <a:lnTo>
                  <a:pt x="136914" y="212454"/>
                </a:lnTo>
                <a:lnTo>
                  <a:pt x="127471" y="224491"/>
                </a:lnTo>
                <a:lnTo>
                  <a:pt x="119271" y="235374"/>
                </a:lnTo>
                <a:lnTo>
                  <a:pt x="112851" y="245487"/>
                </a:lnTo>
                <a:lnTo>
                  <a:pt x="107619" y="255086"/>
                </a:lnTo>
                <a:lnTo>
                  <a:pt x="103179" y="264343"/>
                </a:lnTo>
                <a:lnTo>
                  <a:pt x="100218" y="271466"/>
                </a:lnTo>
                <a:lnTo>
                  <a:pt x="98245" y="277168"/>
                </a:lnTo>
                <a:lnTo>
                  <a:pt x="96052" y="286996"/>
                </a:lnTo>
                <a:lnTo>
                  <a:pt x="95467" y="292284"/>
                </a:lnTo>
                <a:lnTo>
                  <a:pt x="95077" y="297714"/>
                </a:lnTo>
                <a:lnTo>
                  <a:pt x="96723" y="302287"/>
                </a:lnTo>
                <a:lnTo>
                  <a:pt x="99725" y="306287"/>
                </a:lnTo>
                <a:lnTo>
                  <a:pt x="103630" y="309907"/>
                </a:lnTo>
                <a:lnTo>
                  <a:pt x="108140" y="312320"/>
                </a:lnTo>
                <a:lnTo>
                  <a:pt x="118229" y="315002"/>
                </a:lnTo>
                <a:lnTo>
                  <a:pt x="131604" y="316193"/>
                </a:lnTo>
                <a:lnTo>
                  <a:pt x="139171" y="316511"/>
                </a:lnTo>
                <a:lnTo>
                  <a:pt x="148026" y="315770"/>
                </a:lnTo>
                <a:lnTo>
                  <a:pt x="157739" y="314324"/>
                </a:lnTo>
                <a:lnTo>
                  <a:pt x="168025" y="312407"/>
                </a:lnTo>
                <a:lnTo>
                  <a:pt x="189613" y="307738"/>
                </a:lnTo>
                <a:lnTo>
                  <a:pt x="282665" y="286276"/>
                </a:lnTo>
                <a:lnTo>
                  <a:pt x="359342" y="269265"/>
                </a:lnTo>
                <a:lnTo>
                  <a:pt x="376722" y="265223"/>
                </a:lnTo>
                <a:lnTo>
                  <a:pt x="391165" y="262528"/>
                </a:lnTo>
                <a:lnTo>
                  <a:pt x="403652" y="260732"/>
                </a:lnTo>
                <a:lnTo>
                  <a:pt x="414834" y="259534"/>
                </a:lnTo>
                <a:lnTo>
                  <a:pt x="424193" y="258736"/>
                </a:lnTo>
                <a:lnTo>
                  <a:pt x="432338" y="258204"/>
                </a:lnTo>
                <a:lnTo>
                  <a:pt x="454342" y="2571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62"/>
          <p:cNvSpPr/>
          <p:nvPr/>
        </p:nvSpPr>
        <p:spPr>
          <a:xfrm>
            <a:off x="6089332" y="2434589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8573"/>
                </a:moveTo>
                <a:lnTo>
                  <a:pt x="90815" y="8573"/>
                </a:lnTo>
                <a:lnTo>
                  <a:pt x="102454" y="7621"/>
                </a:lnTo>
                <a:lnTo>
                  <a:pt x="114975" y="6033"/>
                </a:lnTo>
                <a:lnTo>
                  <a:pt x="128085" y="4022"/>
                </a:lnTo>
                <a:lnTo>
                  <a:pt x="141588" y="2681"/>
                </a:lnTo>
                <a:lnTo>
                  <a:pt x="155352" y="1788"/>
                </a:lnTo>
                <a:lnTo>
                  <a:pt x="180488" y="795"/>
                </a:lnTo>
                <a:lnTo>
                  <a:pt x="205349" y="23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63"/>
          <p:cNvSpPr/>
          <p:nvPr/>
        </p:nvSpPr>
        <p:spPr>
          <a:xfrm>
            <a:off x="6140767" y="2632255"/>
            <a:ext cx="394336" cy="33793"/>
          </a:xfrm>
          <a:custGeom>
            <a:avLst/>
            <a:gdLst/>
            <a:ahLst/>
            <a:cxnLst/>
            <a:rect l="0" t="0" r="0" b="0"/>
            <a:pathLst>
              <a:path w="394336" h="33793">
                <a:moveTo>
                  <a:pt x="0" y="33792"/>
                </a:moveTo>
                <a:lnTo>
                  <a:pt x="27305" y="33792"/>
                </a:lnTo>
                <a:lnTo>
                  <a:pt x="42016" y="32840"/>
                </a:lnTo>
                <a:lnTo>
                  <a:pt x="58491" y="31252"/>
                </a:lnTo>
                <a:lnTo>
                  <a:pt x="76141" y="29241"/>
                </a:lnTo>
                <a:lnTo>
                  <a:pt x="91718" y="26948"/>
                </a:lnTo>
                <a:lnTo>
                  <a:pt x="105913" y="24467"/>
                </a:lnTo>
                <a:lnTo>
                  <a:pt x="119186" y="21860"/>
                </a:lnTo>
                <a:lnTo>
                  <a:pt x="135655" y="19170"/>
                </a:lnTo>
                <a:lnTo>
                  <a:pt x="195240" y="10833"/>
                </a:lnTo>
                <a:lnTo>
                  <a:pt x="238856" y="5173"/>
                </a:lnTo>
                <a:lnTo>
                  <a:pt x="257345" y="3283"/>
                </a:lnTo>
                <a:lnTo>
                  <a:pt x="273481" y="2022"/>
                </a:lnTo>
                <a:lnTo>
                  <a:pt x="288048" y="1182"/>
                </a:lnTo>
                <a:lnTo>
                  <a:pt x="319474" y="249"/>
                </a:lnTo>
                <a:lnTo>
                  <a:pt x="335855" y="0"/>
                </a:lnTo>
                <a:lnTo>
                  <a:pt x="349633" y="786"/>
                </a:lnTo>
                <a:lnTo>
                  <a:pt x="361677" y="2263"/>
                </a:lnTo>
                <a:lnTo>
                  <a:pt x="394335" y="8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64"/>
          <p:cNvSpPr/>
          <p:nvPr/>
        </p:nvSpPr>
        <p:spPr>
          <a:xfrm>
            <a:off x="6603682" y="1963102"/>
            <a:ext cx="76477" cy="891541"/>
          </a:xfrm>
          <a:custGeom>
            <a:avLst/>
            <a:gdLst/>
            <a:ahLst/>
            <a:cxnLst/>
            <a:rect l="0" t="0" r="0" b="0"/>
            <a:pathLst>
              <a:path w="76477" h="891541">
                <a:moveTo>
                  <a:pt x="0" y="0"/>
                </a:moveTo>
                <a:lnTo>
                  <a:pt x="0" y="138359"/>
                </a:lnTo>
                <a:lnTo>
                  <a:pt x="953" y="163677"/>
                </a:lnTo>
                <a:lnTo>
                  <a:pt x="2541" y="183413"/>
                </a:lnTo>
                <a:lnTo>
                  <a:pt x="16482" y="303882"/>
                </a:lnTo>
                <a:lnTo>
                  <a:pt x="22418" y="344511"/>
                </a:lnTo>
                <a:lnTo>
                  <a:pt x="29233" y="384931"/>
                </a:lnTo>
                <a:lnTo>
                  <a:pt x="36634" y="425213"/>
                </a:lnTo>
                <a:lnTo>
                  <a:pt x="49937" y="510611"/>
                </a:lnTo>
                <a:lnTo>
                  <a:pt x="61246" y="587936"/>
                </a:lnTo>
                <a:lnTo>
                  <a:pt x="65596" y="613890"/>
                </a:lnTo>
                <a:lnTo>
                  <a:pt x="69448" y="635002"/>
                </a:lnTo>
                <a:lnTo>
                  <a:pt x="72016" y="654793"/>
                </a:lnTo>
                <a:lnTo>
                  <a:pt x="73729" y="673701"/>
                </a:lnTo>
                <a:lnTo>
                  <a:pt x="74870" y="692021"/>
                </a:lnTo>
                <a:lnTo>
                  <a:pt x="76138" y="727618"/>
                </a:lnTo>
                <a:lnTo>
                  <a:pt x="76476" y="745111"/>
                </a:lnTo>
                <a:lnTo>
                  <a:pt x="74312" y="772168"/>
                </a:lnTo>
                <a:lnTo>
                  <a:pt x="70175" y="795623"/>
                </a:lnTo>
                <a:lnTo>
                  <a:pt x="67739" y="808546"/>
                </a:lnTo>
                <a:lnTo>
                  <a:pt x="42862" y="8915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65"/>
          <p:cNvSpPr/>
          <p:nvPr/>
        </p:nvSpPr>
        <p:spPr>
          <a:xfrm>
            <a:off x="6886575" y="1980247"/>
            <a:ext cx="306759" cy="497206"/>
          </a:xfrm>
          <a:custGeom>
            <a:avLst/>
            <a:gdLst/>
            <a:ahLst/>
            <a:cxnLst/>
            <a:rect l="0" t="0" r="0" b="0"/>
            <a:pathLst>
              <a:path w="306759" h="497206">
                <a:moveTo>
                  <a:pt x="248602" y="0"/>
                </a:moveTo>
                <a:lnTo>
                  <a:pt x="248602" y="4551"/>
                </a:lnTo>
                <a:lnTo>
                  <a:pt x="247650" y="5892"/>
                </a:lnTo>
                <a:lnTo>
                  <a:pt x="246062" y="6785"/>
                </a:lnTo>
                <a:lnTo>
                  <a:pt x="241758" y="7778"/>
                </a:lnTo>
                <a:lnTo>
                  <a:pt x="233980" y="8337"/>
                </a:lnTo>
                <a:lnTo>
                  <a:pt x="225643" y="8503"/>
                </a:lnTo>
                <a:lnTo>
                  <a:pt x="219983" y="8542"/>
                </a:lnTo>
                <a:lnTo>
                  <a:pt x="215235" y="9504"/>
                </a:lnTo>
                <a:lnTo>
                  <a:pt x="209212" y="11099"/>
                </a:lnTo>
                <a:lnTo>
                  <a:pt x="202340" y="13114"/>
                </a:lnTo>
                <a:lnTo>
                  <a:pt x="174464" y="20502"/>
                </a:lnTo>
                <a:lnTo>
                  <a:pt x="163934" y="22240"/>
                </a:lnTo>
                <a:lnTo>
                  <a:pt x="153104" y="23399"/>
                </a:lnTo>
                <a:lnTo>
                  <a:pt x="142075" y="24172"/>
                </a:lnTo>
                <a:lnTo>
                  <a:pt x="68492" y="31304"/>
                </a:lnTo>
                <a:lnTo>
                  <a:pt x="54233" y="32299"/>
                </a:lnTo>
                <a:lnTo>
                  <a:pt x="41871" y="32963"/>
                </a:lnTo>
                <a:lnTo>
                  <a:pt x="33628" y="34358"/>
                </a:lnTo>
                <a:lnTo>
                  <a:pt x="28134" y="36240"/>
                </a:lnTo>
                <a:lnTo>
                  <a:pt x="24471" y="38447"/>
                </a:lnTo>
                <a:lnTo>
                  <a:pt x="22029" y="40872"/>
                </a:lnTo>
                <a:lnTo>
                  <a:pt x="20401" y="43440"/>
                </a:lnTo>
                <a:lnTo>
                  <a:pt x="19315" y="46105"/>
                </a:lnTo>
                <a:lnTo>
                  <a:pt x="19545" y="49787"/>
                </a:lnTo>
                <a:lnTo>
                  <a:pt x="22338" y="58957"/>
                </a:lnTo>
                <a:lnTo>
                  <a:pt x="21676" y="74464"/>
                </a:lnTo>
                <a:lnTo>
                  <a:pt x="11850" y="135430"/>
                </a:lnTo>
                <a:lnTo>
                  <a:pt x="10028" y="150044"/>
                </a:lnTo>
                <a:lnTo>
                  <a:pt x="10496" y="158132"/>
                </a:lnTo>
                <a:lnTo>
                  <a:pt x="11759" y="167334"/>
                </a:lnTo>
                <a:lnTo>
                  <a:pt x="13554" y="177278"/>
                </a:lnTo>
                <a:lnTo>
                  <a:pt x="15704" y="183908"/>
                </a:lnTo>
                <a:lnTo>
                  <a:pt x="18089" y="188328"/>
                </a:lnTo>
                <a:lnTo>
                  <a:pt x="20632" y="191274"/>
                </a:lnTo>
                <a:lnTo>
                  <a:pt x="23279" y="193239"/>
                </a:lnTo>
                <a:lnTo>
                  <a:pt x="28761" y="195421"/>
                </a:lnTo>
                <a:lnTo>
                  <a:pt x="41992" y="198932"/>
                </a:lnTo>
                <a:lnTo>
                  <a:pt x="50855" y="201201"/>
                </a:lnTo>
                <a:lnTo>
                  <a:pt x="58668" y="202714"/>
                </a:lnTo>
                <a:lnTo>
                  <a:pt x="65782" y="203723"/>
                </a:lnTo>
                <a:lnTo>
                  <a:pt x="72429" y="204395"/>
                </a:lnTo>
                <a:lnTo>
                  <a:pt x="79719" y="204844"/>
                </a:lnTo>
                <a:lnTo>
                  <a:pt x="95438" y="205342"/>
                </a:lnTo>
                <a:lnTo>
                  <a:pt x="120353" y="205622"/>
                </a:lnTo>
                <a:lnTo>
                  <a:pt x="128813" y="206614"/>
                </a:lnTo>
                <a:lnTo>
                  <a:pt x="137310" y="208228"/>
                </a:lnTo>
                <a:lnTo>
                  <a:pt x="145832" y="210256"/>
                </a:lnTo>
                <a:lnTo>
                  <a:pt x="154371" y="211608"/>
                </a:lnTo>
                <a:lnTo>
                  <a:pt x="162922" y="212510"/>
                </a:lnTo>
                <a:lnTo>
                  <a:pt x="171479" y="213110"/>
                </a:lnTo>
                <a:lnTo>
                  <a:pt x="180042" y="214464"/>
                </a:lnTo>
                <a:lnTo>
                  <a:pt x="188608" y="216318"/>
                </a:lnTo>
                <a:lnTo>
                  <a:pt x="197176" y="218507"/>
                </a:lnTo>
                <a:lnTo>
                  <a:pt x="204793" y="220919"/>
                </a:lnTo>
                <a:lnTo>
                  <a:pt x="211776" y="223479"/>
                </a:lnTo>
                <a:lnTo>
                  <a:pt x="218337" y="226139"/>
                </a:lnTo>
                <a:lnTo>
                  <a:pt x="225568" y="228864"/>
                </a:lnTo>
                <a:lnTo>
                  <a:pt x="241222" y="234432"/>
                </a:lnTo>
                <a:lnTo>
                  <a:pt x="248445" y="238203"/>
                </a:lnTo>
                <a:lnTo>
                  <a:pt x="255165" y="242622"/>
                </a:lnTo>
                <a:lnTo>
                  <a:pt x="261549" y="247473"/>
                </a:lnTo>
                <a:lnTo>
                  <a:pt x="267711" y="252612"/>
                </a:lnTo>
                <a:lnTo>
                  <a:pt x="273724" y="257943"/>
                </a:lnTo>
                <a:lnTo>
                  <a:pt x="279637" y="263402"/>
                </a:lnTo>
                <a:lnTo>
                  <a:pt x="288749" y="274548"/>
                </a:lnTo>
                <a:lnTo>
                  <a:pt x="292511" y="280187"/>
                </a:lnTo>
                <a:lnTo>
                  <a:pt x="295973" y="287756"/>
                </a:lnTo>
                <a:lnTo>
                  <a:pt x="299232" y="296613"/>
                </a:lnTo>
                <a:lnTo>
                  <a:pt x="302358" y="306327"/>
                </a:lnTo>
                <a:lnTo>
                  <a:pt x="304442" y="314708"/>
                </a:lnTo>
                <a:lnTo>
                  <a:pt x="306758" y="329100"/>
                </a:lnTo>
                <a:lnTo>
                  <a:pt x="305246" y="341847"/>
                </a:lnTo>
                <a:lnTo>
                  <a:pt x="301400" y="353862"/>
                </a:lnTo>
                <a:lnTo>
                  <a:pt x="296516" y="365552"/>
                </a:lnTo>
                <a:lnTo>
                  <a:pt x="288630" y="379638"/>
                </a:lnTo>
                <a:lnTo>
                  <a:pt x="283860" y="387394"/>
                </a:lnTo>
                <a:lnTo>
                  <a:pt x="277822" y="394470"/>
                </a:lnTo>
                <a:lnTo>
                  <a:pt x="270940" y="401093"/>
                </a:lnTo>
                <a:lnTo>
                  <a:pt x="263493" y="407413"/>
                </a:lnTo>
                <a:lnTo>
                  <a:pt x="255672" y="412579"/>
                </a:lnTo>
                <a:lnTo>
                  <a:pt x="247601" y="416975"/>
                </a:lnTo>
                <a:lnTo>
                  <a:pt x="230059" y="425352"/>
                </a:lnTo>
                <a:lnTo>
                  <a:pt x="209563" y="435425"/>
                </a:lnTo>
                <a:lnTo>
                  <a:pt x="198764" y="439826"/>
                </a:lnTo>
                <a:lnTo>
                  <a:pt x="187754" y="443712"/>
                </a:lnTo>
                <a:lnTo>
                  <a:pt x="176603" y="447256"/>
                </a:lnTo>
                <a:lnTo>
                  <a:pt x="165361" y="451523"/>
                </a:lnTo>
                <a:lnTo>
                  <a:pt x="154055" y="456273"/>
                </a:lnTo>
                <a:lnTo>
                  <a:pt x="142709" y="461345"/>
                </a:lnTo>
                <a:lnTo>
                  <a:pt x="122762" y="466630"/>
                </a:lnTo>
                <a:lnTo>
                  <a:pt x="97080" y="472059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66"/>
          <p:cNvSpPr/>
          <p:nvPr/>
        </p:nvSpPr>
        <p:spPr>
          <a:xfrm>
            <a:off x="7109459" y="2134552"/>
            <a:ext cx="377192" cy="574359"/>
          </a:xfrm>
          <a:custGeom>
            <a:avLst/>
            <a:gdLst/>
            <a:ahLst/>
            <a:cxnLst/>
            <a:rect l="0" t="0" r="0" b="0"/>
            <a:pathLst>
              <a:path w="377192" h="574359">
                <a:moveTo>
                  <a:pt x="0" y="574358"/>
                </a:moveTo>
                <a:lnTo>
                  <a:pt x="0" y="565256"/>
                </a:lnTo>
                <a:lnTo>
                  <a:pt x="2541" y="555708"/>
                </a:lnTo>
                <a:lnTo>
                  <a:pt x="5892" y="545114"/>
                </a:lnTo>
                <a:lnTo>
                  <a:pt x="7381" y="534055"/>
                </a:lnTo>
                <a:lnTo>
                  <a:pt x="9683" y="528439"/>
                </a:lnTo>
                <a:lnTo>
                  <a:pt x="24527" y="505738"/>
                </a:lnTo>
                <a:lnTo>
                  <a:pt x="32808" y="493378"/>
                </a:lnTo>
                <a:lnTo>
                  <a:pt x="39018" y="486081"/>
                </a:lnTo>
                <a:lnTo>
                  <a:pt x="46015" y="478359"/>
                </a:lnTo>
                <a:lnTo>
                  <a:pt x="52584" y="470353"/>
                </a:lnTo>
                <a:lnTo>
                  <a:pt x="58869" y="462159"/>
                </a:lnTo>
                <a:lnTo>
                  <a:pt x="87194" y="423925"/>
                </a:lnTo>
                <a:lnTo>
                  <a:pt x="97182" y="409299"/>
                </a:lnTo>
                <a:lnTo>
                  <a:pt x="120980" y="372728"/>
                </a:lnTo>
                <a:lnTo>
                  <a:pt x="131136" y="356118"/>
                </a:lnTo>
                <a:lnTo>
                  <a:pt x="139812" y="341235"/>
                </a:lnTo>
                <a:lnTo>
                  <a:pt x="147501" y="327502"/>
                </a:lnTo>
                <a:lnTo>
                  <a:pt x="163104" y="303107"/>
                </a:lnTo>
                <a:lnTo>
                  <a:pt x="226551" y="207391"/>
                </a:lnTo>
                <a:lnTo>
                  <a:pt x="240569" y="184933"/>
                </a:lnTo>
                <a:lnTo>
                  <a:pt x="251820" y="166151"/>
                </a:lnTo>
                <a:lnTo>
                  <a:pt x="262177" y="150773"/>
                </a:lnTo>
                <a:lnTo>
                  <a:pt x="271940" y="137663"/>
                </a:lnTo>
                <a:lnTo>
                  <a:pt x="281306" y="126065"/>
                </a:lnTo>
                <a:lnTo>
                  <a:pt x="289456" y="115476"/>
                </a:lnTo>
                <a:lnTo>
                  <a:pt x="296793" y="105559"/>
                </a:lnTo>
                <a:lnTo>
                  <a:pt x="303590" y="96090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67"/>
          <p:cNvSpPr/>
          <p:nvPr/>
        </p:nvSpPr>
        <p:spPr>
          <a:xfrm>
            <a:off x="7272380" y="2537460"/>
            <a:ext cx="231415" cy="214124"/>
          </a:xfrm>
          <a:custGeom>
            <a:avLst/>
            <a:gdLst/>
            <a:ahLst/>
            <a:cxnLst/>
            <a:rect l="0" t="0" r="0" b="0"/>
            <a:pathLst>
              <a:path w="231415" h="214124">
                <a:moveTo>
                  <a:pt x="42820" y="0"/>
                </a:moveTo>
                <a:lnTo>
                  <a:pt x="42820" y="16482"/>
                </a:lnTo>
                <a:lnTo>
                  <a:pt x="41868" y="22418"/>
                </a:lnTo>
                <a:lnTo>
                  <a:pt x="40280" y="29233"/>
                </a:lnTo>
                <a:lnTo>
                  <a:pt x="35023" y="49187"/>
                </a:lnTo>
                <a:lnTo>
                  <a:pt x="26337" y="83455"/>
                </a:lnTo>
                <a:lnTo>
                  <a:pt x="23259" y="97547"/>
                </a:lnTo>
                <a:lnTo>
                  <a:pt x="21207" y="108846"/>
                </a:lnTo>
                <a:lnTo>
                  <a:pt x="19839" y="118284"/>
                </a:lnTo>
                <a:lnTo>
                  <a:pt x="17974" y="126481"/>
                </a:lnTo>
                <a:lnTo>
                  <a:pt x="15779" y="133850"/>
                </a:lnTo>
                <a:lnTo>
                  <a:pt x="13362" y="140668"/>
                </a:lnTo>
                <a:lnTo>
                  <a:pt x="10799" y="146166"/>
                </a:lnTo>
                <a:lnTo>
                  <a:pt x="8138" y="150784"/>
                </a:lnTo>
                <a:lnTo>
                  <a:pt x="5411" y="154815"/>
                </a:lnTo>
                <a:lnTo>
                  <a:pt x="3592" y="158455"/>
                </a:lnTo>
                <a:lnTo>
                  <a:pt x="1573" y="165039"/>
                </a:lnTo>
                <a:lnTo>
                  <a:pt x="1034" y="169081"/>
                </a:lnTo>
                <a:lnTo>
                  <a:pt x="676" y="173681"/>
                </a:lnTo>
                <a:lnTo>
                  <a:pt x="436" y="178652"/>
                </a:lnTo>
                <a:lnTo>
                  <a:pt x="170" y="189256"/>
                </a:lnTo>
                <a:lnTo>
                  <a:pt x="0" y="207034"/>
                </a:lnTo>
                <a:lnTo>
                  <a:pt x="938" y="209460"/>
                </a:lnTo>
                <a:lnTo>
                  <a:pt x="2516" y="211078"/>
                </a:lnTo>
                <a:lnTo>
                  <a:pt x="4520" y="212156"/>
                </a:lnTo>
                <a:lnTo>
                  <a:pt x="7762" y="212875"/>
                </a:lnTo>
                <a:lnTo>
                  <a:pt x="11828" y="213354"/>
                </a:lnTo>
                <a:lnTo>
                  <a:pt x="16444" y="213673"/>
                </a:lnTo>
                <a:lnTo>
                  <a:pt x="24112" y="214028"/>
                </a:lnTo>
                <a:lnTo>
                  <a:pt x="27490" y="214123"/>
                </a:lnTo>
                <a:lnTo>
                  <a:pt x="30695" y="213233"/>
                </a:lnTo>
                <a:lnTo>
                  <a:pt x="36796" y="209705"/>
                </a:lnTo>
                <a:lnTo>
                  <a:pt x="41661" y="208383"/>
                </a:lnTo>
                <a:lnTo>
                  <a:pt x="47763" y="207502"/>
                </a:lnTo>
                <a:lnTo>
                  <a:pt x="54687" y="206914"/>
                </a:lnTo>
                <a:lnTo>
                  <a:pt x="61209" y="206523"/>
                </a:lnTo>
                <a:lnTo>
                  <a:pt x="73535" y="206088"/>
                </a:lnTo>
                <a:lnTo>
                  <a:pt x="82347" y="204067"/>
                </a:lnTo>
                <a:lnTo>
                  <a:pt x="92984" y="200814"/>
                </a:lnTo>
                <a:lnTo>
                  <a:pt x="104837" y="196741"/>
                </a:lnTo>
                <a:lnTo>
                  <a:pt x="114645" y="193073"/>
                </a:lnTo>
                <a:lnTo>
                  <a:pt x="123088" y="189675"/>
                </a:lnTo>
                <a:lnTo>
                  <a:pt x="130622" y="186457"/>
                </a:lnTo>
                <a:lnTo>
                  <a:pt x="144073" y="180342"/>
                </a:lnTo>
                <a:lnTo>
                  <a:pt x="150327" y="177378"/>
                </a:lnTo>
                <a:lnTo>
                  <a:pt x="160211" y="174449"/>
                </a:lnTo>
                <a:lnTo>
                  <a:pt x="172515" y="171544"/>
                </a:lnTo>
                <a:lnTo>
                  <a:pt x="231414" y="1543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68"/>
          <p:cNvSpPr/>
          <p:nvPr/>
        </p:nvSpPr>
        <p:spPr>
          <a:xfrm>
            <a:off x="7358062" y="2640330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51435" y="0"/>
                </a:moveTo>
                <a:lnTo>
                  <a:pt x="51435" y="13652"/>
                </a:lnTo>
                <a:lnTo>
                  <a:pt x="49530" y="29104"/>
                </a:lnTo>
                <a:lnTo>
                  <a:pt x="39653" y="95935"/>
                </a:lnTo>
                <a:lnTo>
                  <a:pt x="37865" y="110629"/>
                </a:lnTo>
                <a:lnTo>
                  <a:pt x="36673" y="122330"/>
                </a:lnTo>
                <a:lnTo>
                  <a:pt x="34927" y="132988"/>
                </a:lnTo>
                <a:lnTo>
                  <a:pt x="32810" y="142951"/>
                </a:lnTo>
                <a:lnTo>
                  <a:pt x="30445" y="152451"/>
                </a:lnTo>
                <a:lnTo>
                  <a:pt x="13916" y="21369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69"/>
          <p:cNvSpPr/>
          <p:nvPr/>
        </p:nvSpPr>
        <p:spPr>
          <a:xfrm>
            <a:off x="7503794" y="2598173"/>
            <a:ext cx="274322" cy="239325"/>
          </a:xfrm>
          <a:custGeom>
            <a:avLst/>
            <a:gdLst/>
            <a:ahLst/>
            <a:cxnLst/>
            <a:rect l="0" t="0" r="0" b="0"/>
            <a:pathLst>
              <a:path w="274322" h="239325">
                <a:moveTo>
                  <a:pt x="0" y="16439"/>
                </a:moveTo>
                <a:lnTo>
                  <a:pt x="18204" y="7338"/>
                </a:lnTo>
                <a:lnTo>
                  <a:pt x="25471" y="4656"/>
                </a:lnTo>
                <a:lnTo>
                  <a:pt x="32221" y="2869"/>
                </a:lnTo>
                <a:lnTo>
                  <a:pt x="38626" y="1677"/>
                </a:lnTo>
                <a:lnTo>
                  <a:pt x="44801" y="883"/>
                </a:lnTo>
                <a:lnTo>
                  <a:pt x="50823" y="353"/>
                </a:lnTo>
                <a:lnTo>
                  <a:pt x="56742" y="0"/>
                </a:lnTo>
                <a:lnTo>
                  <a:pt x="63546" y="717"/>
                </a:lnTo>
                <a:lnTo>
                  <a:pt x="70939" y="2148"/>
                </a:lnTo>
                <a:lnTo>
                  <a:pt x="78726" y="4054"/>
                </a:lnTo>
                <a:lnTo>
                  <a:pt x="85821" y="5325"/>
                </a:lnTo>
                <a:lnTo>
                  <a:pt x="92457" y="6172"/>
                </a:lnTo>
                <a:lnTo>
                  <a:pt x="98786" y="6737"/>
                </a:lnTo>
                <a:lnTo>
                  <a:pt x="104910" y="9018"/>
                </a:lnTo>
                <a:lnTo>
                  <a:pt x="110898" y="12444"/>
                </a:lnTo>
                <a:lnTo>
                  <a:pt x="116795" y="16634"/>
                </a:lnTo>
                <a:lnTo>
                  <a:pt x="121678" y="20379"/>
                </a:lnTo>
                <a:lnTo>
                  <a:pt x="129645" y="27080"/>
                </a:lnTo>
                <a:lnTo>
                  <a:pt x="132150" y="31153"/>
                </a:lnTo>
                <a:lnTo>
                  <a:pt x="133820" y="35773"/>
                </a:lnTo>
                <a:lnTo>
                  <a:pt x="134934" y="40759"/>
                </a:lnTo>
                <a:lnTo>
                  <a:pt x="134723" y="45987"/>
                </a:lnTo>
                <a:lnTo>
                  <a:pt x="133631" y="51378"/>
                </a:lnTo>
                <a:lnTo>
                  <a:pt x="131950" y="56877"/>
                </a:lnTo>
                <a:lnTo>
                  <a:pt x="127020" y="65305"/>
                </a:lnTo>
                <a:lnTo>
                  <a:pt x="119922" y="75686"/>
                </a:lnTo>
                <a:lnTo>
                  <a:pt x="103782" y="98016"/>
                </a:lnTo>
                <a:lnTo>
                  <a:pt x="90258" y="117466"/>
                </a:lnTo>
                <a:lnTo>
                  <a:pt x="62833" y="158133"/>
                </a:lnTo>
                <a:lnTo>
                  <a:pt x="55224" y="170909"/>
                </a:lnTo>
                <a:lnTo>
                  <a:pt x="49199" y="182284"/>
                </a:lnTo>
                <a:lnTo>
                  <a:pt x="44229" y="192725"/>
                </a:lnTo>
                <a:lnTo>
                  <a:pt x="41869" y="200638"/>
                </a:lnTo>
                <a:lnTo>
                  <a:pt x="41248" y="206866"/>
                </a:lnTo>
                <a:lnTo>
                  <a:pt x="41786" y="211970"/>
                </a:lnTo>
                <a:lnTo>
                  <a:pt x="44050" y="215373"/>
                </a:lnTo>
                <a:lnTo>
                  <a:pt x="47464" y="217642"/>
                </a:lnTo>
                <a:lnTo>
                  <a:pt x="57291" y="221115"/>
                </a:lnTo>
                <a:lnTo>
                  <a:pt x="71183" y="225834"/>
                </a:lnTo>
                <a:lnTo>
                  <a:pt x="79841" y="227473"/>
                </a:lnTo>
                <a:lnTo>
                  <a:pt x="89423" y="228566"/>
                </a:lnTo>
                <a:lnTo>
                  <a:pt x="99620" y="229294"/>
                </a:lnTo>
                <a:lnTo>
                  <a:pt x="143970" y="230104"/>
                </a:lnTo>
                <a:lnTo>
                  <a:pt x="173134" y="230320"/>
                </a:lnTo>
                <a:lnTo>
                  <a:pt x="195432" y="231416"/>
                </a:lnTo>
                <a:lnTo>
                  <a:pt x="274321" y="2393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67) 7/15 + 13/18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92"/>
          <p:cNvSpPr/>
          <p:nvPr/>
        </p:nvSpPr>
        <p:spPr>
          <a:xfrm>
            <a:off x="1708784" y="2451735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18204" y="8572"/>
                </a:lnTo>
                <a:lnTo>
                  <a:pt x="33091" y="7619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93"/>
          <p:cNvSpPr/>
          <p:nvPr/>
        </p:nvSpPr>
        <p:spPr>
          <a:xfrm>
            <a:off x="2052505" y="2743200"/>
            <a:ext cx="239210" cy="196608"/>
          </a:xfrm>
          <a:custGeom>
            <a:avLst/>
            <a:gdLst/>
            <a:ahLst/>
            <a:cxnLst/>
            <a:rect l="0" t="0" r="0" b="0"/>
            <a:pathLst>
              <a:path w="239210" h="196608">
                <a:moveTo>
                  <a:pt x="67759" y="0"/>
                </a:moveTo>
                <a:lnTo>
                  <a:pt x="25736" y="84046"/>
                </a:lnTo>
                <a:lnTo>
                  <a:pt x="18789" y="98893"/>
                </a:lnTo>
                <a:lnTo>
                  <a:pt x="13205" y="111648"/>
                </a:lnTo>
                <a:lnTo>
                  <a:pt x="8530" y="123009"/>
                </a:lnTo>
                <a:lnTo>
                  <a:pt x="5413" y="135346"/>
                </a:lnTo>
                <a:lnTo>
                  <a:pt x="3335" y="148333"/>
                </a:lnTo>
                <a:lnTo>
                  <a:pt x="0" y="180642"/>
                </a:lnTo>
                <a:lnTo>
                  <a:pt x="1632" y="184245"/>
                </a:lnTo>
                <a:lnTo>
                  <a:pt x="4624" y="187600"/>
                </a:lnTo>
                <a:lnTo>
                  <a:pt x="8524" y="190789"/>
                </a:lnTo>
                <a:lnTo>
                  <a:pt x="13029" y="192915"/>
                </a:lnTo>
                <a:lnTo>
                  <a:pt x="17938" y="194332"/>
                </a:lnTo>
                <a:lnTo>
                  <a:pt x="23115" y="195277"/>
                </a:lnTo>
                <a:lnTo>
                  <a:pt x="29424" y="195907"/>
                </a:lnTo>
                <a:lnTo>
                  <a:pt x="36488" y="196327"/>
                </a:lnTo>
                <a:lnTo>
                  <a:pt x="44054" y="196607"/>
                </a:lnTo>
                <a:lnTo>
                  <a:pt x="56718" y="195841"/>
                </a:lnTo>
                <a:lnTo>
                  <a:pt x="91110" y="192450"/>
                </a:lnTo>
                <a:lnTo>
                  <a:pt x="106186" y="190213"/>
                </a:lnTo>
                <a:lnTo>
                  <a:pt x="119095" y="187768"/>
                </a:lnTo>
                <a:lnTo>
                  <a:pt x="130558" y="185186"/>
                </a:lnTo>
                <a:lnTo>
                  <a:pt x="140105" y="183465"/>
                </a:lnTo>
                <a:lnTo>
                  <a:pt x="148375" y="182317"/>
                </a:lnTo>
                <a:lnTo>
                  <a:pt x="155793" y="181552"/>
                </a:lnTo>
                <a:lnTo>
                  <a:pt x="179276" y="178162"/>
                </a:lnTo>
                <a:lnTo>
                  <a:pt x="239209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94"/>
          <p:cNvSpPr/>
          <p:nvPr/>
        </p:nvSpPr>
        <p:spPr>
          <a:xfrm>
            <a:off x="2334577" y="2811780"/>
            <a:ext cx="7382" cy="222885"/>
          </a:xfrm>
          <a:custGeom>
            <a:avLst/>
            <a:gdLst/>
            <a:ahLst/>
            <a:cxnLst/>
            <a:rect l="0" t="0" r="0" b="0"/>
            <a:pathLst>
              <a:path w="7382" h="222885">
                <a:moveTo>
                  <a:pt x="0" y="0"/>
                </a:moveTo>
                <a:lnTo>
                  <a:pt x="0" y="31244"/>
                </a:lnTo>
                <a:lnTo>
                  <a:pt x="952" y="37022"/>
                </a:lnTo>
                <a:lnTo>
                  <a:pt x="2540" y="42778"/>
                </a:lnTo>
                <a:lnTo>
                  <a:pt x="4551" y="48521"/>
                </a:lnTo>
                <a:lnTo>
                  <a:pt x="5891" y="55207"/>
                </a:lnTo>
                <a:lnTo>
                  <a:pt x="6785" y="62522"/>
                </a:lnTo>
                <a:lnTo>
                  <a:pt x="7381" y="70257"/>
                </a:lnTo>
                <a:lnTo>
                  <a:pt x="6826" y="78270"/>
                </a:lnTo>
                <a:lnTo>
                  <a:pt x="5503" y="86470"/>
                </a:lnTo>
                <a:lnTo>
                  <a:pt x="3669" y="94794"/>
                </a:lnTo>
                <a:lnTo>
                  <a:pt x="2446" y="102248"/>
                </a:lnTo>
                <a:lnTo>
                  <a:pt x="1630" y="109123"/>
                </a:lnTo>
                <a:lnTo>
                  <a:pt x="1087" y="115611"/>
                </a:lnTo>
                <a:lnTo>
                  <a:pt x="725" y="122794"/>
                </a:lnTo>
                <a:lnTo>
                  <a:pt x="322" y="138395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95"/>
          <p:cNvSpPr/>
          <p:nvPr/>
        </p:nvSpPr>
        <p:spPr>
          <a:xfrm>
            <a:off x="2441081" y="2795250"/>
            <a:ext cx="296404" cy="256561"/>
          </a:xfrm>
          <a:custGeom>
            <a:avLst/>
            <a:gdLst/>
            <a:ahLst/>
            <a:cxnLst/>
            <a:rect l="0" t="0" r="0" b="0"/>
            <a:pathLst>
              <a:path w="296404" h="256561">
                <a:moveTo>
                  <a:pt x="4938" y="76537"/>
                </a:moveTo>
                <a:lnTo>
                  <a:pt x="388" y="67436"/>
                </a:lnTo>
                <a:lnTo>
                  <a:pt x="0" y="63802"/>
                </a:lnTo>
                <a:lnTo>
                  <a:pt x="693" y="60427"/>
                </a:lnTo>
                <a:lnTo>
                  <a:pt x="4004" y="53185"/>
                </a:lnTo>
                <a:lnTo>
                  <a:pt x="8651" y="43616"/>
                </a:lnTo>
                <a:lnTo>
                  <a:pt x="11223" y="39349"/>
                </a:lnTo>
                <a:lnTo>
                  <a:pt x="16622" y="32069"/>
                </a:lnTo>
                <a:lnTo>
                  <a:pt x="20347" y="27842"/>
                </a:lnTo>
                <a:lnTo>
                  <a:pt x="24736" y="23119"/>
                </a:lnTo>
                <a:lnTo>
                  <a:pt x="29567" y="18065"/>
                </a:lnTo>
                <a:lnTo>
                  <a:pt x="34692" y="13743"/>
                </a:lnTo>
                <a:lnTo>
                  <a:pt x="40015" y="9909"/>
                </a:lnTo>
                <a:lnTo>
                  <a:pt x="45467" y="6401"/>
                </a:lnTo>
                <a:lnTo>
                  <a:pt x="51008" y="4062"/>
                </a:lnTo>
                <a:lnTo>
                  <a:pt x="56606" y="2503"/>
                </a:lnTo>
                <a:lnTo>
                  <a:pt x="62244" y="1464"/>
                </a:lnTo>
                <a:lnTo>
                  <a:pt x="67907" y="771"/>
                </a:lnTo>
                <a:lnTo>
                  <a:pt x="73587" y="309"/>
                </a:lnTo>
                <a:lnTo>
                  <a:pt x="79279" y="0"/>
                </a:lnTo>
                <a:lnTo>
                  <a:pt x="84027" y="748"/>
                </a:lnTo>
                <a:lnTo>
                  <a:pt x="91841" y="4118"/>
                </a:lnTo>
                <a:lnTo>
                  <a:pt x="122450" y="19552"/>
                </a:lnTo>
                <a:lnTo>
                  <a:pt x="128047" y="23307"/>
                </a:lnTo>
                <a:lnTo>
                  <a:pt x="133683" y="27715"/>
                </a:lnTo>
                <a:lnTo>
                  <a:pt x="139346" y="32559"/>
                </a:lnTo>
                <a:lnTo>
                  <a:pt x="145026" y="37693"/>
                </a:lnTo>
                <a:lnTo>
                  <a:pt x="156417" y="48478"/>
                </a:lnTo>
                <a:lnTo>
                  <a:pt x="161169" y="54021"/>
                </a:lnTo>
                <a:lnTo>
                  <a:pt x="165290" y="59622"/>
                </a:lnTo>
                <a:lnTo>
                  <a:pt x="168989" y="65260"/>
                </a:lnTo>
                <a:lnTo>
                  <a:pt x="173361" y="70924"/>
                </a:lnTo>
                <a:lnTo>
                  <a:pt x="178180" y="76605"/>
                </a:lnTo>
                <a:lnTo>
                  <a:pt x="183298" y="82298"/>
                </a:lnTo>
                <a:lnTo>
                  <a:pt x="187662" y="90855"/>
                </a:lnTo>
                <a:lnTo>
                  <a:pt x="191524" y="101322"/>
                </a:lnTo>
                <a:lnTo>
                  <a:pt x="195052" y="113063"/>
                </a:lnTo>
                <a:lnTo>
                  <a:pt x="197403" y="125653"/>
                </a:lnTo>
                <a:lnTo>
                  <a:pt x="198971" y="138808"/>
                </a:lnTo>
                <a:lnTo>
                  <a:pt x="200712" y="163268"/>
                </a:lnTo>
                <a:lnTo>
                  <a:pt x="201487" y="180489"/>
                </a:lnTo>
                <a:lnTo>
                  <a:pt x="199788" y="188701"/>
                </a:lnTo>
                <a:lnTo>
                  <a:pt x="196751" y="197033"/>
                </a:lnTo>
                <a:lnTo>
                  <a:pt x="192821" y="205445"/>
                </a:lnTo>
                <a:lnTo>
                  <a:pt x="188296" y="212959"/>
                </a:lnTo>
                <a:lnTo>
                  <a:pt x="183374" y="219872"/>
                </a:lnTo>
                <a:lnTo>
                  <a:pt x="178188" y="226386"/>
                </a:lnTo>
                <a:lnTo>
                  <a:pt x="173778" y="231682"/>
                </a:lnTo>
                <a:lnTo>
                  <a:pt x="169886" y="236164"/>
                </a:lnTo>
                <a:lnTo>
                  <a:pt x="166338" y="240105"/>
                </a:lnTo>
                <a:lnTo>
                  <a:pt x="162068" y="242733"/>
                </a:lnTo>
                <a:lnTo>
                  <a:pt x="157317" y="244484"/>
                </a:lnTo>
                <a:lnTo>
                  <a:pt x="152244" y="245652"/>
                </a:lnTo>
                <a:lnTo>
                  <a:pt x="146005" y="246430"/>
                </a:lnTo>
                <a:lnTo>
                  <a:pt x="138988" y="246949"/>
                </a:lnTo>
                <a:lnTo>
                  <a:pt x="124523" y="247526"/>
                </a:lnTo>
                <a:lnTo>
                  <a:pt x="111745" y="247782"/>
                </a:lnTo>
                <a:lnTo>
                  <a:pt x="105670" y="246898"/>
                </a:lnTo>
                <a:lnTo>
                  <a:pt x="99716" y="245356"/>
                </a:lnTo>
                <a:lnTo>
                  <a:pt x="93841" y="243376"/>
                </a:lnTo>
                <a:lnTo>
                  <a:pt x="88019" y="242055"/>
                </a:lnTo>
                <a:lnTo>
                  <a:pt x="82233" y="241175"/>
                </a:lnTo>
                <a:lnTo>
                  <a:pt x="76471" y="240588"/>
                </a:lnTo>
                <a:lnTo>
                  <a:pt x="69772" y="239245"/>
                </a:lnTo>
                <a:lnTo>
                  <a:pt x="62448" y="237396"/>
                </a:lnTo>
                <a:lnTo>
                  <a:pt x="54708" y="235211"/>
                </a:lnTo>
                <a:lnTo>
                  <a:pt x="48596" y="232803"/>
                </a:lnTo>
                <a:lnTo>
                  <a:pt x="43568" y="230244"/>
                </a:lnTo>
                <a:lnTo>
                  <a:pt x="34490" y="223909"/>
                </a:lnTo>
                <a:lnTo>
                  <a:pt x="29402" y="219552"/>
                </a:lnTo>
                <a:lnTo>
                  <a:pt x="24105" y="214743"/>
                </a:lnTo>
                <a:lnTo>
                  <a:pt x="15679" y="209400"/>
                </a:lnTo>
                <a:lnTo>
                  <a:pt x="12099" y="207975"/>
                </a:lnTo>
                <a:lnTo>
                  <a:pt x="9712" y="206072"/>
                </a:lnTo>
                <a:lnTo>
                  <a:pt x="8121" y="203851"/>
                </a:lnTo>
                <a:lnTo>
                  <a:pt x="7060" y="201418"/>
                </a:lnTo>
                <a:lnTo>
                  <a:pt x="7305" y="198843"/>
                </a:lnTo>
                <a:lnTo>
                  <a:pt x="8422" y="196175"/>
                </a:lnTo>
                <a:lnTo>
                  <a:pt x="12202" y="190669"/>
                </a:lnTo>
                <a:lnTo>
                  <a:pt x="17057" y="185048"/>
                </a:lnTo>
                <a:lnTo>
                  <a:pt x="19685" y="183168"/>
                </a:lnTo>
                <a:lnTo>
                  <a:pt x="25145" y="181078"/>
                </a:lnTo>
                <a:lnTo>
                  <a:pt x="40907" y="175070"/>
                </a:lnTo>
                <a:lnTo>
                  <a:pt x="51777" y="170801"/>
                </a:lnTo>
                <a:lnTo>
                  <a:pt x="64739" y="167002"/>
                </a:lnTo>
                <a:lnTo>
                  <a:pt x="79096" y="163517"/>
                </a:lnTo>
                <a:lnTo>
                  <a:pt x="94382" y="160241"/>
                </a:lnTo>
                <a:lnTo>
                  <a:pt x="107430" y="158057"/>
                </a:lnTo>
                <a:lnTo>
                  <a:pt x="118986" y="156601"/>
                </a:lnTo>
                <a:lnTo>
                  <a:pt x="129548" y="155631"/>
                </a:lnTo>
                <a:lnTo>
                  <a:pt x="139446" y="155936"/>
                </a:lnTo>
                <a:lnTo>
                  <a:pt x="148903" y="157092"/>
                </a:lnTo>
                <a:lnTo>
                  <a:pt x="158065" y="158816"/>
                </a:lnTo>
                <a:lnTo>
                  <a:pt x="167030" y="159964"/>
                </a:lnTo>
                <a:lnTo>
                  <a:pt x="175865" y="160730"/>
                </a:lnTo>
                <a:lnTo>
                  <a:pt x="184612" y="161241"/>
                </a:lnTo>
                <a:lnTo>
                  <a:pt x="195206" y="163486"/>
                </a:lnTo>
                <a:lnTo>
                  <a:pt x="207031" y="166888"/>
                </a:lnTo>
                <a:lnTo>
                  <a:pt x="219677" y="171061"/>
                </a:lnTo>
                <a:lnTo>
                  <a:pt x="229060" y="174796"/>
                </a:lnTo>
                <a:lnTo>
                  <a:pt x="236268" y="178238"/>
                </a:lnTo>
                <a:lnTo>
                  <a:pt x="242025" y="181485"/>
                </a:lnTo>
                <a:lnTo>
                  <a:pt x="248722" y="185555"/>
                </a:lnTo>
                <a:lnTo>
                  <a:pt x="263781" y="195157"/>
                </a:lnTo>
                <a:lnTo>
                  <a:pt x="270846" y="200384"/>
                </a:lnTo>
                <a:lnTo>
                  <a:pt x="277460" y="205775"/>
                </a:lnTo>
                <a:lnTo>
                  <a:pt x="283774" y="211273"/>
                </a:lnTo>
                <a:lnTo>
                  <a:pt x="287984" y="215891"/>
                </a:lnTo>
                <a:lnTo>
                  <a:pt x="292662" y="223562"/>
                </a:lnTo>
                <a:lnTo>
                  <a:pt x="294740" y="230147"/>
                </a:lnTo>
                <a:lnTo>
                  <a:pt x="296403" y="2565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6"/>
          <p:cNvSpPr/>
          <p:nvPr/>
        </p:nvSpPr>
        <p:spPr>
          <a:xfrm>
            <a:off x="2591752" y="2888932"/>
            <a:ext cx="351474" cy="437198"/>
          </a:xfrm>
          <a:custGeom>
            <a:avLst/>
            <a:gdLst/>
            <a:ahLst/>
            <a:cxnLst/>
            <a:rect l="0" t="0" r="0" b="0"/>
            <a:pathLst>
              <a:path w="351474" h="437198">
                <a:moveTo>
                  <a:pt x="0" y="437197"/>
                </a:moveTo>
                <a:lnTo>
                  <a:pt x="9102" y="423545"/>
                </a:lnTo>
                <a:lnTo>
                  <a:pt x="19313" y="410504"/>
                </a:lnTo>
                <a:lnTo>
                  <a:pt x="25411" y="401203"/>
                </a:lnTo>
                <a:lnTo>
                  <a:pt x="28371" y="396057"/>
                </a:lnTo>
                <a:lnTo>
                  <a:pt x="36739" y="387798"/>
                </a:lnTo>
                <a:lnTo>
                  <a:pt x="41638" y="384262"/>
                </a:lnTo>
                <a:lnTo>
                  <a:pt x="47761" y="378095"/>
                </a:lnTo>
                <a:lnTo>
                  <a:pt x="54701" y="370173"/>
                </a:lnTo>
                <a:lnTo>
                  <a:pt x="62185" y="361082"/>
                </a:lnTo>
                <a:lnTo>
                  <a:pt x="69079" y="350259"/>
                </a:lnTo>
                <a:lnTo>
                  <a:pt x="75580" y="338281"/>
                </a:lnTo>
                <a:lnTo>
                  <a:pt x="81819" y="325533"/>
                </a:lnTo>
                <a:lnTo>
                  <a:pt x="87884" y="314177"/>
                </a:lnTo>
                <a:lnTo>
                  <a:pt x="93831" y="303749"/>
                </a:lnTo>
                <a:lnTo>
                  <a:pt x="99702" y="293939"/>
                </a:lnTo>
                <a:lnTo>
                  <a:pt x="112188" y="276922"/>
                </a:lnTo>
                <a:lnTo>
                  <a:pt x="168813" y="203865"/>
                </a:lnTo>
                <a:lnTo>
                  <a:pt x="208696" y="149344"/>
                </a:lnTo>
                <a:lnTo>
                  <a:pt x="224855" y="129090"/>
                </a:lnTo>
                <a:lnTo>
                  <a:pt x="238486" y="113683"/>
                </a:lnTo>
                <a:lnTo>
                  <a:pt x="285445" y="66165"/>
                </a:lnTo>
                <a:lnTo>
                  <a:pt x="294119" y="56493"/>
                </a:lnTo>
                <a:lnTo>
                  <a:pt x="300854" y="48139"/>
                </a:lnTo>
                <a:lnTo>
                  <a:pt x="306297" y="40665"/>
                </a:lnTo>
                <a:lnTo>
                  <a:pt x="312783" y="33778"/>
                </a:lnTo>
                <a:lnTo>
                  <a:pt x="319964" y="27281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97"/>
          <p:cNvSpPr/>
          <p:nvPr/>
        </p:nvSpPr>
        <p:spPr>
          <a:xfrm>
            <a:off x="2935041" y="3210960"/>
            <a:ext cx="127834" cy="252331"/>
          </a:xfrm>
          <a:custGeom>
            <a:avLst/>
            <a:gdLst/>
            <a:ahLst/>
            <a:cxnLst/>
            <a:rect l="0" t="0" r="0" b="0"/>
            <a:pathLst>
              <a:path w="127834" h="252331">
                <a:moveTo>
                  <a:pt x="93909" y="20872"/>
                </a:moveTo>
                <a:lnTo>
                  <a:pt x="80256" y="20872"/>
                </a:lnTo>
                <a:lnTo>
                  <a:pt x="76234" y="21825"/>
                </a:lnTo>
                <a:lnTo>
                  <a:pt x="73553" y="23412"/>
                </a:lnTo>
                <a:lnTo>
                  <a:pt x="69622" y="27716"/>
                </a:lnTo>
                <a:lnTo>
                  <a:pt x="62053" y="35494"/>
                </a:lnTo>
                <a:lnTo>
                  <a:pt x="48133" y="49491"/>
                </a:lnTo>
                <a:lnTo>
                  <a:pt x="44341" y="54239"/>
                </a:lnTo>
                <a:lnTo>
                  <a:pt x="39909" y="60262"/>
                </a:lnTo>
                <a:lnTo>
                  <a:pt x="35049" y="67134"/>
                </a:lnTo>
                <a:lnTo>
                  <a:pt x="28951" y="76479"/>
                </a:lnTo>
                <a:lnTo>
                  <a:pt x="14556" y="99561"/>
                </a:lnTo>
                <a:lnTo>
                  <a:pt x="9575" y="108574"/>
                </a:lnTo>
                <a:lnTo>
                  <a:pt x="6253" y="115535"/>
                </a:lnTo>
                <a:lnTo>
                  <a:pt x="4039" y="121128"/>
                </a:lnTo>
                <a:lnTo>
                  <a:pt x="2563" y="125809"/>
                </a:lnTo>
                <a:lnTo>
                  <a:pt x="923" y="133551"/>
                </a:lnTo>
                <a:lnTo>
                  <a:pt x="194" y="140167"/>
                </a:lnTo>
                <a:lnTo>
                  <a:pt x="0" y="143264"/>
                </a:lnTo>
                <a:lnTo>
                  <a:pt x="823" y="146282"/>
                </a:lnTo>
                <a:lnTo>
                  <a:pt x="4277" y="152175"/>
                </a:lnTo>
                <a:lnTo>
                  <a:pt x="6447" y="157969"/>
                </a:lnTo>
                <a:lnTo>
                  <a:pt x="7026" y="160848"/>
                </a:lnTo>
                <a:lnTo>
                  <a:pt x="9317" y="162767"/>
                </a:lnTo>
                <a:lnTo>
                  <a:pt x="12749" y="164046"/>
                </a:lnTo>
                <a:lnTo>
                  <a:pt x="16942" y="164899"/>
                </a:lnTo>
                <a:lnTo>
                  <a:pt x="20690" y="164515"/>
                </a:lnTo>
                <a:lnTo>
                  <a:pt x="24141" y="163306"/>
                </a:lnTo>
                <a:lnTo>
                  <a:pt x="27395" y="161548"/>
                </a:lnTo>
                <a:lnTo>
                  <a:pt x="30516" y="160376"/>
                </a:lnTo>
                <a:lnTo>
                  <a:pt x="33549" y="159595"/>
                </a:lnTo>
                <a:lnTo>
                  <a:pt x="36524" y="159074"/>
                </a:lnTo>
                <a:lnTo>
                  <a:pt x="39460" y="157774"/>
                </a:lnTo>
                <a:lnTo>
                  <a:pt x="42369" y="155955"/>
                </a:lnTo>
                <a:lnTo>
                  <a:pt x="45261" y="153790"/>
                </a:lnTo>
                <a:lnTo>
                  <a:pt x="48142" y="151394"/>
                </a:lnTo>
                <a:lnTo>
                  <a:pt x="51015" y="148844"/>
                </a:lnTo>
                <a:lnTo>
                  <a:pt x="56747" y="143471"/>
                </a:lnTo>
                <a:lnTo>
                  <a:pt x="62470" y="137908"/>
                </a:lnTo>
                <a:lnTo>
                  <a:pt x="67234" y="132233"/>
                </a:lnTo>
                <a:lnTo>
                  <a:pt x="80148" y="115769"/>
                </a:lnTo>
                <a:lnTo>
                  <a:pt x="85687" y="107949"/>
                </a:lnTo>
                <a:lnTo>
                  <a:pt x="90333" y="100831"/>
                </a:lnTo>
                <a:lnTo>
                  <a:pt x="94382" y="94180"/>
                </a:lnTo>
                <a:lnTo>
                  <a:pt x="97082" y="88794"/>
                </a:lnTo>
                <a:lnTo>
                  <a:pt x="98882" y="84251"/>
                </a:lnTo>
                <a:lnTo>
                  <a:pt x="100081" y="80270"/>
                </a:lnTo>
                <a:lnTo>
                  <a:pt x="106321" y="61014"/>
                </a:lnTo>
                <a:lnTo>
                  <a:pt x="108851" y="55253"/>
                </a:lnTo>
                <a:lnTo>
                  <a:pt x="111490" y="50460"/>
                </a:lnTo>
                <a:lnTo>
                  <a:pt x="114202" y="46312"/>
                </a:lnTo>
                <a:lnTo>
                  <a:pt x="116010" y="41643"/>
                </a:lnTo>
                <a:lnTo>
                  <a:pt x="117215" y="36624"/>
                </a:lnTo>
                <a:lnTo>
                  <a:pt x="118019" y="31373"/>
                </a:lnTo>
                <a:lnTo>
                  <a:pt x="118555" y="26920"/>
                </a:lnTo>
                <a:lnTo>
                  <a:pt x="119150" y="19433"/>
                </a:lnTo>
                <a:lnTo>
                  <a:pt x="120261" y="16103"/>
                </a:lnTo>
                <a:lnTo>
                  <a:pt x="124036" y="9862"/>
                </a:lnTo>
                <a:lnTo>
                  <a:pt x="126348" y="3914"/>
                </a:lnTo>
                <a:lnTo>
                  <a:pt x="126965" y="994"/>
                </a:lnTo>
                <a:lnTo>
                  <a:pt x="127376" y="0"/>
                </a:lnTo>
                <a:lnTo>
                  <a:pt x="127650" y="290"/>
                </a:lnTo>
                <a:lnTo>
                  <a:pt x="127833" y="1436"/>
                </a:lnTo>
                <a:lnTo>
                  <a:pt x="127002" y="3152"/>
                </a:lnTo>
                <a:lnTo>
                  <a:pt x="123539" y="7599"/>
                </a:lnTo>
                <a:lnTo>
                  <a:pt x="122235" y="12023"/>
                </a:lnTo>
                <a:lnTo>
                  <a:pt x="121365" y="17831"/>
                </a:lnTo>
                <a:lnTo>
                  <a:pt x="120786" y="24559"/>
                </a:lnTo>
                <a:lnTo>
                  <a:pt x="119446" y="30950"/>
                </a:lnTo>
                <a:lnTo>
                  <a:pt x="117601" y="37116"/>
                </a:lnTo>
                <a:lnTo>
                  <a:pt x="115419" y="43131"/>
                </a:lnTo>
                <a:lnTo>
                  <a:pt x="114916" y="49999"/>
                </a:lnTo>
                <a:lnTo>
                  <a:pt x="115534" y="57435"/>
                </a:lnTo>
                <a:lnTo>
                  <a:pt x="116898" y="65250"/>
                </a:lnTo>
                <a:lnTo>
                  <a:pt x="116855" y="72365"/>
                </a:lnTo>
                <a:lnTo>
                  <a:pt x="115873" y="79013"/>
                </a:lnTo>
                <a:lnTo>
                  <a:pt x="114267" y="85350"/>
                </a:lnTo>
                <a:lnTo>
                  <a:pt x="109942" y="105091"/>
                </a:lnTo>
                <a:lnTo>
                  <a:pt x="107455" y="117023"/>
                </a:lnTo>
                <a:lnTo>
                  <a:pt x="104844" y="126883"/>
                </a:lnTo>
                <a:lnTo>
                  <a:pt x="102152" y="135361"/>
                </a:lnTo>
                <a:lnTo>
                  <a:pt x="99404" y="142918"/>
                </a:lnTo>
                <a:lnTo>
                  <a:pt x="96620" y="151766"/>
                </a:lnTo>
                <a:lnTo>
                  <a:pt x="90986" y="171757"/>
                </a:lnTo>
                <a:lnTo>
                  <a:pt x="88150" y="184327"/>
                </a:lnTo>
                <a:lnTo>
                  <a:pt x="85307" y="198422"/>
                </a:lnTo>
                <a:lnTo>
                  <a:pt x="76763" y="252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98"/>
          <p:cNvSpPr/>
          <p:nvPr/>
        </p:nvSpPr>
        <p:spPr>
          <a:xfrm>
            <a:off x="3158149" y="3231832"/>
            <a:ext cx="162096" cy="204100"/>
          </a:xfrm>
          <a:custGeom>
            <a:avLst/>
            <a:gdLst/>
            <a:ahLst/>
            <a:cxnLst/>
            <a:rect l="0" t="0" r="0" b="0"/>
            <a:pathLst>
              <a:path w="162096" h="204100">
                <a:moveTo>
                  <a:pt x="50823" y="17145"/>
                </a:moveTo>
                <a:lnTo>
                  <a:pt x="41721" y="21696"/>
                </a:lnTo>
                <a:lnTo>
                  <a:pt x="38088" y="23989"/>
                </a:lnTo>
                <a:lnTo>
                  <a:pt x="34713" y="26470"/>
                </a:lnTo>
                <a:lnTo>
                  <a:pt x="31510" y="29077"/>
                </a:lnTo>
                <a:lnTo>
                  <a:pt x="27470" y="35577"/>
                </a:lnTo>
                <a:lnTo>
                  <a:pt x="22872" y="44673"/>
                </a:lnTo>
                <a:lnTo>
                  <a:pt x="9839" y="72609"/>
                </a:lnTo>
                <a:lnTo>
                  <a:pt x="6355" y="79839"/>
                </a:lnTo>
                <a:lnTo>
                  <a:pt x="4033" y="91326"/>
                </a:lnTo>
                <a:lnTo>
                  <a:pt x="2485" y="105651"/>
                </a:lnTo>
                <a:lnTo>
                  <a:pt x="764" y="134586"/>
                </a:lnTo>
                <a:lnTo>
                  <a:pt x="0" y="153796"/>
                </a:lnTo>
                <a:lnTo>
                  <a:pt x="1701" y="162538"/>
                </a:lnTo>
                <a:lnTo>
                  <a:pt x="4740" y="171224"/>
                </a:lnTo>
                <a:lnTo>
                  <a:pt x="8671" y="179872"/>
                </a:lnTo>
                <a:lnTo>
                  <a:pt x="12244" y="185637"/>
                </a:lnTo>
                <a:lnTo>
                  <a:pt x="15579" y="189481"/>
                </a:lnTo>
                <a:lnTo>
                  <a:pt x="18754" y="192043"/>
                </a:lnTo>
                <a:lnTo>
                  <a:pt x="21824" y="194704"/>
                </a:lnTo>
                <a:lnTo>
                  <a:pt x="24823" y="197430"/>
                </a:lnTo>
                <a:lnTo>
                  <a:pt x="27774" y="200200"/>
                </a:lnTo>
                <a:lnTo>
                  <a:pt x="31647" y="202047"/>
                </a:lnTo>
                <a:lnTo>
                  <a:pt x="36134" y="203278"/>
                </a:lnTo>
                <a:lnTo>
                  <a:pt x="41030" y="204099"/>
                </a:lnTo>
                <a:lnTo>
                  <a:pt x="46199" y="203693"/>
                </a:lnTo>
                <a:lnTo>
                  <a:pt x="51551" y="202471"/>
                </a:lnTo>
                <a:lnTo>
                  <a:pt x="57023" y="200703"/>
                </a:lnTo>
                <a:lnTo>
                  <a:pt x="61624" y="199524"/>
                </a:lnTo>
                <a:lnTo>
                  <a:pt x="65644" y="198739"/>
                </a:lnTo>
                <a:lnTo>
                  <a:pt x="69276" y="198215"/>
                </a:lnTo>
                <a:lnTo>
                  <a:pt x="72650" y="196914"/>
                </a:lnTo>
                <a:lnTo>
                  <a:pt x="75852" y="195093"/>
                </a:lnTo>
                <a:lnTo>
                  <a:pt x="78939" y="192927"/>
                </a:lnTo>
                <a:lnTo>
                  <a:pt x="82902" y="190531"/>
                </a:lnTo>
                <a:lnTo>
                  <a:pt x="87449" y="187980"/>
                </a:lnTo>
                <a:lnTo>
                  <a:pt x="92385" y="185328"/>
                </a:lnTo>
                <a:lnTo>
                  <a:pt x="97581" y="181654"/>
                </a:lnTo>
                <a:lnTo>
                  <a:pt x="102950" y="177300"/>
                </a:lnTo>
                <a:lnTo>
                  <a:pt x="108434" y="172493"/>
                </a:lnTo>
                <a:lnTo>
                  <a:pt x="114948" y="165478"/>
                </a:lnTo>
                <a:lnTo>
                  <a:pt x="122148" y="156991"/>
                </a:lnTo>
                <a:lnTo>
                  <a:pt x="129805" y="147523"/>
                </a:lnTo>
                <a:lnTo>
                  <a:pt x="135863" y="139306"/>
                </a:lnTo>
                <a:lnTo>
                  <a:pt x="140854" y="131923"/>
                </a:lnTo>
                <a:lnTo>
                  <a:pt x="145133" y="125097"/>
                </a:lnTo>
                <a:lnTo>
                  <a:pt x="148939" y="118640"/>
                </a:lnTo>
                <a:lnTo>
                  <a:pt x="152429" y="112431"/>
                </a:lnTo>
                <a:lnTo>
                  <a:pt x="155708" y="106386"/>
                </a:lnTo>
                <a:lnTo>
                  <a:pt x="157894" y="101404"/>
                </a:lnTo>
                <a:lnTo>
                  <a:pt x="159351" y="97131"/>
                </a:lnTo>
                <a:lnTo>
                  <a:pt x="160322" y="93328"/>
                </a:lnTo>
                <a:lnTo>
                  <a:pt x="160970" y="88889"/>
                </a:lnTo>
                <a:lnTo>
                  <a:pt x="161402" y="84024"/>
                </a:lnTo>
                <a:lnTo>
                  <a:pt x="161882" y="74492"/>
                </a:lnTo>
                <a:lnTo>
                  <a:pt x="162095" y="67080"/>
                </a:lnTo>
                <a:lnTo>
                  <a:pt x="161199" y="62818"/>
                </a:lnTo>
                <a:lnTo>
                  <a:pt x="159650" y="58071"/>
                </a:lnTo>
                <a:lnTo>
                  <a:pt x="157664" y="53001"/>
                </a:lnTo>
                <a:lnTo>
                  <a:pt x="156340" y="48669"/>
                </a:lnTo>
                <a:lnTo>
                  <a:pt x="155458" y="44829"/>
                </a:lnTo>
                <a:lnTo>
                  <a:pt x="154870" y="41316"/>
                </a:lnTo>
                <a:lnTo>
                  <a:pt x="153525" y="38021"/>
                </a:lnTo>
                <a:lnTo>
                  <a:pt x="149491" y="31821"/>
                </a:lnTo>
                <a:lnTo>
                  <a:pt x="144523" y="25890"/>
                </a:lnTo>
                <a:lnTo>
                  <a:pt x="141865" y="22975"/>
                </a:lnTo>
                <a:lnTo>
                  <a:pt x="136371" y="17196"/>
                </a:lnTo>
                <a:lnTo>
                  <a:pt x="133572" y="14322"/>
                </a:lnTo>
                <a:lnTo>
                  <a:pt x="130754" y="12406"/>
                </a:lnTo>
                <a:lnTo>
                  <a:pt x="127923" y="11128"/>
                </a:lnTo>
                <a:lnTo>
                  <a:pt x="125083" y="10276"/>
                </a:lnTo>
                <a:lnTo>
                  <a:pt x="122237" y="8756"/>
                </a:lnTo>
                <a:lnTo>
                  <a:pt x="119388" y="6790"/>
                </a:lnTo>
                <a:lnTo>
                  <a:pt x="1108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99"/>
          <p:cNvSpPr/>
          <p:nvPr/>
        </p:nvSpPr>
        <p:spPr>
          <a:xfrm>
            <a:off x="2963850" y="3224663"/>
            <a:ext cx="174481" cy="332925"/>
          </a:xfrm>
          <a:custGeom>
            <a:avLst/>
            <a:gdLst/>
            <a:ahLst/>
            <a:cxnLst/>
            <a:rect l="0" t="0" r="0" b="0"/>
            <a:pathLst>
              <a:path w="174481" h="332925">
                <a:moveTo>
                  <a:pt x="99389" y="7169"/>
                </a:moveTo>
                <a:lnTo>
                  <a:pt x="80077" y="7169"/>
                </a:lnTo>
                <a:lnTo>
                  <a:pt x="77942" y="8122"/>
                </a:lnTo>
                <a:lnTo>
                  <a:pt x="76519" y="9709"/>
                </a:lnTo>
                <a:lnTo>
                  <a:pt x="75570" y="11720"/>
                </a:lnTo>
                <a:lnTo>
                  <a:pt x="71975" y="16494"/>
                </a:lnTo>
                <a:lnTo>
                  <a:pt x="69683" y="19101"/>
                </a:lnTo>
                <a:lnTo>
                  <a:pt x="65298" y="22744"/>
                </a:lnTo>
                <a:lnTo>
                  <a:pt x="59517" y="27077"/>
                </a:lnTo>
                <a:lnTo>
                  <a:pt x="52805" y="31871"/>
                </a:lnTo>
                <a:lnTo>
                  <a:pt x="45473" y="39830"/>
                </a:lnTo>
                <a:lnTo>
                  <a:pt x="37728" y="49898"/>
                </a:lnTo>
                <a:lnTo>
                  <a:pt x="9316" y="91174"/>
                </a:lnTo>
                <a:lnTo>
                  <a:pt x="5051" y="99368"/>
                </a:lnTo>
                <a:lnTo>
                  <a:pt x="2207" y="106735"/>
                </a:lnTo>
                <a:lnTo>
                  <a:pt x="311" y="113551"/>
                </a:lnTo>
                <a:lnTo>
                  <a:pt x="0" y="120001"/>
                </a:lnTo>
                <a:lnTo>
                  <a:pt x="745" y="126205"/>
                </a:lnTo>
                <a:lnTo>
                  <a:pt x="2194" y="132246"/>
                </a:lnTo>
                <a:lnTo>
                  <a:pt x="6344" y="141499"/>
                </a:lnTo>
                <a:lnTo>
                  <a:pt x="10411" y="148786"/>
                </a:lnTo>
                <a:lnTo>
                  <a:pt x="12218" y="155200"/>
                </a:lnTo>
                <a:lnTo>
                  <a:pt x="13653" y="157291"/>
                </a:lnTo>
                <a:lnTo>
                  <a:pt x="15562" y="158685"/>
                </a:lnTo>
                <a:lnTo>
                  <a:pt x="20223" y="160235"/>
                </a:lnTo>
                <a:lnTo>
                  <a:pt x="25469" y="160923"/>
                </a:lnTo>
                <a:lnTo>
                  <a:pt x="29154" y="161107"/>
                </a:lnTo>
                <a:lnTo>
                  <a:pt x="38329" y="161311"/>
                </a:lnTo>
                <a:lnTo>
                  <a:pt x="63592" y="161460"/>
                </a:lnTo>
                <a:lnTo>
                  <a:pt x="68857" y="160512"/>
                </a:lnTo>
                <a:lnTo>
                  <a:pt x="74272" y="158928"/>
                </a:lnTo>
                <a:lnTo>
                  <a:pt x="79787" y="156919"/>
                </a:lnTo>
                <a:lnTo>
                  <a:pt x="86321" y="152722"/>
                </a:lnTo>
                <a:lnTo>
                  <a:pt x="93535" y="147067"/>
                </a:lnTo>
                <a:lnTo>
                  <a:pt x="101201" y="140439"/>
                </a:lnTo>
                <a:lnTo>
                  <a:pt x="108218" y="135069"/>
                </a:lnTo>
                <a:lnTo>
                  <a:pt x="114800" y="130535"/>
                </a:lnTo>
                <a:lnTo>
                  <a:pt x="121093" y="126561"/>
                </a:lnTo>
                <a:lnTo>
                  <a:pt x="126241" y="122959"/>
                </a:lnTo>
                <a:lnTo>
                  <a:pt x="130625" y="119604"/>
                </a:lnTo>
                <a:lnTo>
                  <a:pt x="134501" y="116416"/>
                </a:lnTo>
                <a:lnTo>
                  <a:pt x="138037" y="112386"/>
                </a:lnTo>
                <a:lnTo>
                  <a:pt x="141347" y="107794"/>
                </a:lnTo>
                <a:lnTo>
                  <a:pt x="144506" y="102827"/>
                </a:lnTo>
                <a:lnTo>
                  <a:pt x="148517" y="97611"/>
                </a:lnTo>
                <a:lnTo>
                  <a:pt x="153096" y="92229"/>
                </a:lnTo>
                <a:lnTo>
                  <a:pt x="158054" y="86736"/>
                </a:lnTo>
                <a:lnTo>
                  <a:pt x="162312" y="81168"/>
                </a:lnTo>
                <a:lnTo>
                  <a:pt x="166103" y="75552"/>
                </a:lnTo>
                <a:lnTo>
                  <a:pt x="169582" y="69902"/>
                </a:lnTo>
                <a:lnTo>
                  <a:pt x="173449" y="61086"/>
                </a:lnTo>
                <a:lnTo>
                  <a:pt x="174480" y="57401"/>
                </a:lnTo>
                <a:lnTo>
                  <a:pt x="174215" y="53992"/>
                </a:lnTo>
                <a:lnTo>
                  <a:pt x="173086" y="50767"/>
                </a:lnTo>
                <a:lnTo>
                  <a:pt x="169291" y="42738"/>
                </a:lnTo>
                <a:lnTo>
                  <a:pt x="166945" y="36597"/>
                </a:lnTo>
                <a:lnTo>
                  <a:pt x="164429" y="29645"/>
                </a:lnTo>
                <a:lnTo>
                  <a:pt x="159094" y="19381"/>
                </a:lnTo>
                <a:lnTo>
                  <a:pt x="156337" y="15310"/>
                </a:lnTo>
                <a:lnTo>
                  <a:pt x="153547" y="12596"/>
                </a:lnTo>
                <a:lnTo>
                  <a:pt x="150735" y="10787"/>
                </a:lnTo>
                <a:lnTo>
                  <a:pt x="147907" y="9581"/>
                </a:lnTo>
                <a:lnTo>
                  <a:pt x="146022" y="7825"/>
                </a:lnTo>
                <a:lnTo>
                  <a:pt x="144766" y="5701"/>
                </a:lnTo>
                <a:lnTo>
                  <a:pt x="143928" y="3333"/>
                </a:lnTo>
                <a:lnTo>
                  <a:pt x="141464" y="1754"/>
                </a:lnTo>
                <a:lnTo>
                  <a:pt x="137917" y="702"/>
                </a:lnTo>
                <a:lnTo>
                  <a:pt x="133647" y="0"/>
                </a:lnTo>
                <a:lnTo>
                  <a:pt x="129848" y="485"/>
                </a:lnTo>
                <a:lnTo>
                  <a:pt x="126362" y="1760"/>
                </a:lnTo>
                <a:lnTo>
                  <a:pt x="123086" y="3563"/>
                </a:lnTo>
                <a:lnTo>
                  <a:pt x="120902" y="5718"/>
                </a:lnTo>
                <a:lnTo>
                  <a:pt x="119446" y="8106"/>
                </a:lnTo>
                <a:lnTo>
                  <a:pt x="118476" y="10651"/>
                </a:lnTo>
                <a:lnTo>
                  <a:pt x="118781" y="20921"/>
                </a:lnTo>
                <a:lnTo>
                  <a:pt x="119937" y="36339"/>
                </a:lnTo>
                <a:lnTo>
                  <a:pt x="121661" y="55191"/>
                </a:lnTo>
                <a:lnTo>
                  <a:pt x="122810" y="70616"/>
                </a:lnTo>
                <a:lnTo>
                  <a:pt x="123575" y="83757"/>
                </a:lnTo>
                <a:lnTo>
                  <a:pt x="124086" y="95375"/>
                </a:lnTo>
                <a:lnTo>
                  <a:pt x="124653" y="128604"/>
                </a:lnTo>
                <a:lnTo>
                  <a:pt x="125018" y="189272"/>
                </a:lnTo>
                <a:lnTo>
                  <a:pt x="124095" y="201913"/>
                </a:lnTo>
                <a:lnTo>
                  <a:pt x="122527" y="215103"/>
                </a:lnTo>
                <a:lnTo>
                  <a:pt x="120529" y="228659"/>
                </a:lnTo>
                <a:lnTo>
                  <a:pt x="119198" y="239602"/>
                </a:lnTo>
                <a:lnTo>
                  <a:pt x="118310" y="248802"/>
                </a:lnTo>
                <a:lnTo>
                  <a:pt x="117718" y="256840"/>
                </a:lnTo>
                <a:lnTo>
                  <a:pt x="117324" y="266009"/>
                </a:lnTo>
                <a:lnTo>
                  <a:pt x="116768" y="295212"/>
                </a:lnTo>
                <a:lnTo>
                  <a:pt x="116535" y="3329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0"/>
          <p:cNvSpPr/>
          <p:nvPr/>
        </p:nvSpPr>
        <p:spPr>
          <a:xfrm>
            <a:off x="3766184" y="2974657"/>
            <a:ext cx="47221" cy="231458"/>
          </a:xfrm>
          <a:custGeom>
            <a:avLst/>
            <a:gdLst/>
            <a:ahLst/>
            <a:cxnLst/>
            <a:rect l="0" t="0" r="0" b="0"/>
            <a:pathLst>
              <a:path w="47221" h="231458">
                <a:moveTo>
                  <a:pt x="0" y="0"/>
                </a:moveTo>
                <a:lnTo>
                  <a:pt x="9103" y="9102"/>
                </a:lnTo>
                <a:lnTo>
                  <a:pt x="12736" y="14640"/>
                </a:lnTo>
                <a:lnTo>
                  <a:pt x="16111" y="21190"/>
                </a:lnTo>
                <a:lnTo>
                  <a:pt x="19313" y="28414"/>
                </a:lnTo>
                <a:lnTo>
                  <a:pt x="27952" y="46601"/>
                </a:lnTo>
                <a:lnTo>
                  <a:pt x="32922" y="56785"/>
                </a:lnTo>
                <a:lnTo>
                  <a:pt x="36236" y="65479"/>
                </a:lnTo>
                <a:lnTo>
                  <a:pt x="38445" y="73180"/>
                </a:lnTo>
                <a:lnTo>
                  <a:pt x="39917" y="80219"/>
                </a:lnTo>
                <a:lnTo>
                  <a:pt x="46541" y="108330"/>
                </a:lnTo>
                <a:lnTo>
                  <a:pt x="47220" y="124607"/>
                </a:lnTo>
                <a:lnTo>
                  <a:pt x="46720" y="144984"/>
                </a:lnTo>
                <a:lnTo>
                  <a:pt x="44006" y="196311"/>
                </a:lnTo>
                <a:lnTo>
                  <a:pt x="42863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01"/>
          <p:cNvSpPr/>
          <p:nvPr/>
        </p:nvSpPr>
        <p:spPr>
          <a:xfrm>
            <a:off x="3680459" y="3060382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46006" y="34290"/>
                </a:lnTo>
                <a:lnTo>
                  <a:pt x="58294" y="33338"/>
                </a:lnTo>
                <a:lnTo>
                  <a:pt x="107231" y="28399"/>
                </a:lnTo>
                <a:lnTo>
                  <a:pt x="120065" y="27505"/>
                </a:lnTo>
                <a:lnTo>
                  <a:pt x="140993" y="26512"/>
                </a:lnTo>
                <a:lnTo>
                  <a:pt x="156644" y="26070"/>
                </a:lnTo>
                <a:lnTo>
                  <a:pt x="172057" y="24048"/>
                </a:lnTo>
                <a:lnTo>
                  <a:pt x="235236" y="14004"/>
                </a:lnTo>
                <a:lnTo>
                  <a:pt x="249217" y="12194"/>
                </a:lnTo>
                <a:lnTo>
                  <a:pt x="260442" y="10987"/>
                </a:lnTo>
                <a:lnTo>
                  <a:pt x="269831" y="10182"/>
                </a:lnTo>
                <a:lnTo>
                  <a:pt x="277995" y="9646"/>
                </a:lnTo>
                <a:lnTo>
                  <a:pt x="285343" y="9288"/>
                </a:lnTo>
                <a:lnTo>
                  <a:pt x="295004" y="8097"/>
                </a:lnTo>
                <a:lnTo>
                  <a:pt x="306207" y="635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02"/>
          <p:cNvSpPr/>
          <p:nvPr/>
        </p:nvSpPr>
        <p:spPr>
          <a:xfrm>
            <a:off x="4112819" y="2729688"/>
            <a:ext cx="316894" cy="330695"/>
          </a:xfrm>
          <a:custGeom>
            <a:avLst/>
            <a:gdLst/>
            <a:ahLst/>
            <a:cxnLst/>
            <a:rect l="0" t="0" r="0" b="0"/>
            <a:pathLst>
              <a:path w="316894" h="330695">
                <a:moveTo>
                  <a:pt x="133426" y="4939"/>
                </a:moveTo>
                <a:lnTo>
                  <a:pt x="119773" y="388"/>
                </a:lnTo>
                <a:lnTo>
                  <a:pt x="114799" y="0"/>
                </a:lnTo>
                <a:lnTo>
                  <a:pt x="110530" y="694"/>
                </a:lnTo>
                <a:lnTo>
                  <a:pt x="102295" y="4005"/>
                </a:lnTo>
                <a:lnTo>
                  <a:pt x="92285" y="8651"/>
                </a:lnTo>
                <a:lnTo>
                  <a:pt x="84026" y="13891"/>
                </a:lnTo>
                <a:lnTo>
                  <a:pt x="74323" y="22253"/>
                </a:lnTo>
                <a:lnTo>
                  <a:pt x="57310" y="38669"/>
                </a:lnTo>
                <a:lnTo>
                  <a:pt x="50297" y="47428"/>
                </a:lnTo>
                <a:lnTo>
                  <a:pt x="44669" y="56125"/>
                </a:lnTo>
                <a:lnTo>
                  <a:pt x="39965" y="64781"/>
                </a:lnTo>
                <a:lnTo>
                  <a:pt x="35876" y="73408"/>
                </a:lnTo>
                <a:lnTo>
                  <a:pt x="32197" y="82018"/>
                </a:lnTo>
                <a:lnTo>
                  <a:pt x="28793" y="90615"/>
                </a:lnTo>
                <a:lnTo>
                  <a:pt x="17390" y="123027"/>
                </a:lnTo>
                <a:lnTo>
                  <a:pt x="10348" y="143672"/>
                </a:lnTo>
                <a:lnTo>
                  <a:pt x="5654" y="159340"/>
                </a:lnTo>
                <a:lnTo>
                  <a:pt x="2524" y="171691"/>
                </a:lnTo>
                <a:lnTo>
                  <a:pt x="438" y="181829"/>
                </a:lnTo>
                <a:lnTo>
                  <a:pt x="0" y="191446"/>
                </a:lnTo>
                <a:lnTo>
                  <a:pt x="660" y="200715"/>
                </a:lnTo>
                <a:lnTo>
                  <a:pt x="2053" y="209751"/>
                </a:lnTo>
                <a:lnTo>
                  <a:pt x="4886" y="217680"/>
                </a:lnTo>
                <a:lnTo>
                  <a:pt x="8680" y="224872"/>
                </a:lnTo>
                <a:lnTo>
                  <a:pt x="13114" y="231571"/>
                </a:lnTo>
                <a:lnTo>
                  <a:pt x="17976" y="236989"/>
                </a:lnTo>
                <a:lnTo>
                  <a:pt x="23121" y="241554"/>
                </a:lnTo>
                <a:lnTo>
                  <a:pt x="28457" y="245550"/>
                </a:lnTo>
                <a:lnTo>
                  <a:pt x="33919" y="249166"/>
                </a:lnTo>
                <a:lnTo>
                  <a:pt x="39465" y="252530"/>
                </a:lnTo>
                <a:lnTo>
                  <a:pt x="45068" y="255724"/>
                </a:lnTo>
                <a:lnTo>
                  <a:pt x="51660" y="258807"/>
                </a:lnTo>
                <a:lnTo>
                  <a:pt x="58913" y="261814"/>
                </a:lnTo>
                <a:lnTo>
                  <a:pt x="66606" y="264772"/>
                </a:lnTo>
                <a:lnTo>
                  <a:pt x="74591" y="266743"/>
                </a:lnTo>
                <a:lnTo>
                  <a:pt x="82773" y="268058"/>
                </a:lnTo>
                <a:lnTo>
                  <a:pt x="91085" y="268934"/>
                </a:lnTo>
                <a:lnTo>
                  <a:pt x="99483" y="269518"/>
                </a:lnTo>
                <a:lnTo>
                  <a:pt x="107940" y="269908"/>
                </a:lnTo>
                <a:lnTo>
                  <a:pt x="116435" y="270167"/>
                </a:lnTo>
                <a:lnTo>
                  <a:pt x="124956" y="269388"/>
                </a:lnTo>
                <a:lnTo>
                  <a:pt x="133494" y="267916"/>
                </a:lnTo>
                <a:lnTo>
                  <a:pt x="151554" y="263740"/>
                </a:lnTo>
                <a:lnTo>
                  <a:pt x="172280" y="258710"/>
                </a:lnTo>
                <a:lnTo>
                  <a:pt x="182188" y="256034"/>
                </a:lnTo>
                <a:lnTo>
                  <a:pt x="200818" y="250522"/>
                </a:lnTo>
                <a:lnTo>
                  <a:pt x="209786" y="246766"/>
                </a:lnTo>
                <a:lnTo>
                  <a:pt x="218623" y="242357"/>
                </a:lnTo>
                <a:lnTo>
                  <a:pt x="227371" y="237513"/>
                </a:lnTo>
                <a:lnTo>
                  <a:pt x="236061" y="233331"/>
                </a:lnTo>
                <a:lnTo>
                  <a:pt x="244711" y="229590"/>
                </a:lnTo>
                <a:lnTo>
                  <a:pt x="253336" y="226144"/>
                </a:lnTo>
                <a:lnTo>
                  <a:pt x="260991" y="221941"/>
                </a:lnTo>
                <a:lnTo>
                  <a:pt x="267999" y="217235"/>
                </a:lnTo>
                <a:lnTo>
                  <a:pt x="274576" y="212192"/>
                </a:lnTo>
                <a:lnTo>
                  <a:pt x="280866" y="207878"/>
                </a:lnTo>
                <a:lnTo>
                  <a:pt x="286965" y="204049"/>
                </a:lnTo>
                <a:lnTo>
                  <a:pt x="292934" y="200544"/>
                </a:lnTo>
                <a:lnTo>
                  <a:pt x="302109" y="194110"/>
                </a:lnTo>
                <a:lnTo>
                  <a:pt x="305888" y="191060"/>
                </a:lnTo>
                <a:lnTo>
                  <a:pt x="312628" y="182592"/>
                </a:lnTo>
                <a:lnTo>
                  <a:pt x="315759" y="177667"/>
                </a:lnTo>
                <a:lnTo>
                  <a:pt x="316893" y="173431"/>
                </a:lnTo>
                <a:lnTo>
                  <a:pt x="316698" y="169655"/>
                </a:lnTo>
                <a:lnTo>
                  <a:pt x="315614" y="166184"/>
                </a:lnTo>
                <a:lnTo>
                  <a:pt x="313940" y="163871"/>
                </a:lnTo>
                <a:lnTo>
                  <a:pt x="311871" y="162329"/>
                </a:lnTo>
                <a:lnTo>
                  <a:pt x="309539" y="161301"/>
                </a:lnTo>
                <a:lnTo>
                  <a:pt x="301868" y="160158"/>
                </a:lnTo>
                <a:lnTo>
                  <a:pt x="297156" y="159853"/>
                </a:lnTo>
                <a:lnTo>
                  <a:pt x="293062" y="161555"/>
                </a:lnTo>
                <a:lnTo>
                  <a:pt x="289380" y="164595"/>
                </a:lnTo>
                <a:lnTo>
                  <a:pt x="285972" y="168526"/>
                </a:lnTo>
                <a:lnTo>
                  <a:pt x="277107" y="175434"/>
                </a:lnTo>
                <a:lnTo>
                  <a:pt x="272075" y="178610"/>
                </a:lnTo>
                <a:lnTo>
                  <a:pt x="266816" y="182632"/>
                </a:lnTo>
                <a:lnTo>
                  <a:pt x="261405" y="187219"/>
                </a:lnTo>
                <a:lnTo>
                  <a:pt x="255893" y="192181"/>
                </a:lnTo>
                <a:lnTo>
                  <a:pt x="244688" y="202775"/>
                </a:lnTo>
                <a:lnTo>
                  <a:pt x="221972" y="225099"/>
                </a:lnTo>
                <a:lnTo>
                  <a:pt x="217222" y="231722"/>
                </a:lnTo>
                <a:lnTo>
                  <a:pt x="213102" y="238995"/>
                </a:lnTo>
                <a:lnTo>
                  <a:pt x="209403" y="246702"/>
                </a:lnTo>
                <a:lnTo>
                  <a:pt x="205032" y="253744"/>
                </a:lnTo>
                <a:lnTo>
                  <a:pt x="200213" y="260344"/>
                </a:lnTo>
                <a:lnTo>
                  <a:pt x="195096" y="266649"/>
                </a:lnTo>
                <a:lnTo>
                  <a:pt x="191684" y="273710"/>
                </a:lnTo>
                <a:lnTo>
                  <a:pt x="189409" y="281275"/>
                </a:lnTo>
                <a:lnTo>
                  <a:pt x="187893" y="289175"/>
                </a:lnTo>
                <a:lnTo>
                  <a:pt x="186882" y="296348"/>
                </a:lnTo>
                <a:lnTo>
                  <a:pt x="186208" y="303034"/>
                </a:lnTo>
                <a:lnTo>
                  <a:pt x="185759" y="309397"/>
                </a:lnTo>
                <a:lnTo>
                  <a:pt x="186412" y="314591"/>
                </a:lnTo>
                <a:lnTo>
                  <a:pt x="187800" y="319006"/>
                </a:lnTo>
                <a:lnTo>
                  <a:pt x="193433" y="3306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03"/>
          <p:cNvSpPr/>
          <p:nvPr/>
        </p:nvSpPr>
        <p:spPr>
          <a:xfrm>
            <a:off x="4503420" y="2726055"/>
            <a:ext cx="325756" cy="34291"/>
          </a:xfrm>
          <a:custGeom>
            <a:avLst/>
            <a:gdLst/>
            <a:ahLst/>
            <a:cxnLst/>
            <a:rect l="0" t="0" r="0" b="0"/>
            <a:pathLst>
              <a:path w="325756" h="34291">
                <a:moveTo>
                  <a:pt x="0" y="34290"/>
                </a:moveTo>
                <a:lnTo>
                  <a:pt x="13652" y="34290"/>
                </a:lnTo>
                <a:lnTo>
                  <a:pt x="19579" y="33337"/>
                </a:lnTo>
                <a:lnTo>
                  <a:pt x="25435" y="31750"/>
                </a:lnTo>
                <a:lnTo>
                  <a:pt x="31244" y="29739"/>
                </a:lnTo>
                <a:lnTo>
                  <a:pt x="37974" y="28398"/>
                </a:lnTo>
                <a:lnTo>
                  <a:pt x="45319" y="27504"/>
                </a:lnTo>
                <a:lnTo>
                  <a:pt x="53072" y="26909"/>
                </a:lnTo>
                <a:lnTo>
                  <a:pt x="60146" y="26512"/>
                </a:lnTo>
                <a:lnTo>
                  <a:pt x="73087" y="26070"/>
                </a:lnTo>
                <a:lnTo>
                  <a:pt x="95632" y="25822"/>
                </a:lnTo>
                <a:lnTo>
                  <a:pt x="103760" y="24834"/>
                </a:lnTo>
                <a:lnTo>
                  <a:pt x="112036" y="23224"/>
                </a:lnTo>
                <a:lnTo>
                  <a:pt x="120410" y="21197"/>
                </a:lnTo>
                <a:lnTo>
                  <a:pt x="131709" y="19846"/>
                </a:lnTo>
                <a:lnTo>
                  <a:pt x="144955" y="18946"/>
                </a:lnTo>
                <a:lnTo>
                  <a:pt x="159501" y="18345"/>
                </a:lnTo>
                <a:lnTo>
                  <a:pt x="172057" y="16993"/>
                </a:lnTo>
                <a:lnTo>
                  <a:pt x="183284" y="15138"/>
                </a:lnTo>
                <a:lnTo>
                  <a:pt x="193627" y="12950"/>
                </a:lnTo>
                <a:lnTo>
                  <a:pt x="202427" y="11490"/>
                </a:lnTo>
                <a:lnTo>
                  <a:pt x="210199" y="10518"/>
                </a:lnTo>
                <a:lnTo>
                  <a:pt x="217285" y="9869"/>
                </a:lnTo>
                <a:lnTo>
                  <a:pt x="227724" y="8484"/>
                </a:lnTo>
                <a:lnTo>
                  <a:pt x="254563" y="4406"/>
                </a:lnTo>
                <a:lnTo>
                  <a:pt x="265911" y="2937"/>
                </a:lnTo>
                <a:lnTo>
                  <a:pt x="275381" y="1958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04"/>
          <p:cNvSpPr/>
          <p:nvPr/>
        </p:nvSpPr>
        <p:spPr>
          <a:xfrm>
            <a:off x="4530569" y="2811780"/>
            <a:ext cx="238301" cy="180023"/>
          </a:xfrm>
          <a:custGeom>
            <a:avLst/>
            <a:gdLst/>
            <a:ahLst/>
            <a:cxnLst/>
            <a:rect l="0" t="0" r="0" b="0"/>
            <a:pathLst>
              <a:path w="238301" h="180023">
                <a:moveTo>
                  <a:pt x="32858" y="0"/>
                </a:moveTo>
                <a:lnTo>
                  <a:pt x="32858" y="74807"/>
                </a:lnTo>
                <a:lnTo>
                  <a:pt x="31906" y="84161"/>
                </a:lnTo>
                <a:lnTo>
                  <a:pt x="30318" y="93255"/>
                </a:lnTo>
                <a:lnTo>
                  <a:pt x="28308" y="102175"/>
                </a:lnTo>
                <a:lnTo>
                  <a:pt x="25062" y="110026"/>
                </a:lnTo>
                <a:lnTo>
                  <a:pt x="20993" y="117166"/>
                </a:lnTo>
                <a:lnTo>
                  <a:pt x="16375" y="123830"/>
                </a:lnTo>
                <a:lnTo>
                  <a:pt x="13297" y="129226"/>
                </a:lnTo>
                <a:lnTo>
                  <a:pt x="11245" y="133776"/>
                </a:lnTo>
                <a:lnTo>
                  <a:pt x="9877" y="137761"/>
                </a:lnTo>
                <a:lnTo>
                  <a:pt x="8012" y="139466"/>
                </a:lnTo>
                <a:lnTo>
                  <a:pt x="5817" y="139649"/>
                </a:lnTo>
                <a:lnTo>
                  <a:pt x="0" y="137651"/>
                </a:lnTo>
                <a:lnTo>
                  <a:pt x="475" y="136535"/>
                </a:lnTo>
                <a:lnTo>
                  <a:pt x="3543" y="132754"/>
                </a:lnTo>
                <a:lnTo>
                  <a:pt x="5695" y="129460"/>
                </a:lnTo>
                <a:lnTo>
                  <a:pt x="8082" y="125359"/>
                </a:lnTo>
                <a:lnTo>
                  <a:pt x="10626" y="120720"/>
                </a:lnTo>
                <a:lnTo>
                  <a:pt x="14226" y="116675"/>
                </a:lnTo>
                <a:lnTo>
                  <a:pt x="18532" y="113026"/>
                </a:lnTo>
                <a:lnTo>
                  <a:pt x="23307" y="109640"/>
                </a:lnTo>
                <a:lnTo>
                  <a:pt x="27443" y="106431"/>
                </a:lnTo>
                <a:lnTo>
                  <a:pt x="31153" y="103339"/>
                </a:lnTo>
                <a:lnTo>
                  <a:pt x="34579" y="100325"/>
                </a:lnTo>
                <a:lnTo>
                  <a:pt x="39721" y="97363"/>
                </a:lnTo>
                <a:lnTo>
                  <a:pt x="46005" y="94436"/>
                </a:lnTo>
                <a:lnTo>
                  <a:pt x="53053" y="91532"/>
                </a:lnTo>
                <a:lnTo>
                  <a:pt x="59657" y="88644"/>
                </a:lnTo>
                <a:lnTo>
                  <a:pt x="72073" y="82894"/>
                </a:lnTo>
                <a:lnTo>
                  <a:pt x="79004" y="80981"/>
                </a:lnTo>
                <a:lnTo>
                  <a:pt x="86482" y="79704"/>
                </a:lnTo>
                <a:lnTo>
                  <a:pt x="94325" y="78854"/>
                </a:lnTo>
                <a:lnTo>
                  <a:pt x="101458" y="77334"/>
                </a:lnTo>
                <a:lnTo>
                  <a:pt x="108119" y="75368"/>
                </a:lnTo>
                <a:lnTo>
                  <a:pt x="114465" y="73105"/>
                </a:lnTo>
                <a:lnTo>
                  <a:pt x="121552" y="71597"/>
                </a:lnTo>
                <a:lnTo>
                  <a:pt x="129135" y="70591"/>
                </a:lnTo>
                <a:lnTo>
                  <a:pt x="137048" y="69921"/>
                </a:lnTo>
                <a:lnTo>
                  <a:pt x="144228" y="70426"/>
                </a:lnTo>
                <a:lnTo>
                  <a:pt x="150920" y="71716"/>
                </a:lnTo>
                <a:lnTo>
                  <a:pt x="157286" y="73528"/>
                </a:lnTo>
                <a:lnTo>
                  <a:pt x="163435" y="74736"/>
                </a:lnTo>
                <a:lnTo>
                  <a:pt x="169439" y="75541"/>
                </a:lnTo>
                <a:lnTo>
                  <a:pt x="175348" y="76078"/>
                </a:lnTo>
                <a:lnTo>
                  <a:pt x="181191" y="77388"/>
                </a:lnTo>
                <a:lnTo>
                  <a:pt x="186992" y="79215"/>
                </a:lnTo>
                <a:lnTo>
                  <a:pt x="192764" y="81385"/>
                </a:lnTo>
                <a:lnTo>
                  <a:pt x="198517" y="83784"/>
                </a:lnTo>
                <a:lnTo>
                  <a:pt x="204257" y="86336"/>
                </a:lnTo>
                <a:lnTo>
                  <a:pt x="215715" y="91711"/>
                </a:lnTo>
                <a:lnTo>
                  <a:pt x="227158" y="97275"/>
                </a:lnTo>
                <a:lnTo>
                  <a:pt x="230972" y="100093"/>
                </a:lnTo>
                <a:lnTo>
                  <a:pt x="233514" y="102923"/>
                </a:lnTo>
                <a:lnTo>
                  <a:pt x="235209" y="105763"/>
                </a:lnTo>
                <a:lnTo>
                  <a:pt x="236338" y="108608"/>
                </a:lnTo>
                <a:lnTo>
                  <a:pt x="237091" y="111458"/>
                </a:lnTo>
                <a:lnTo>
                  <a:pt x="237594" y="114310"/>
                </a:lnTo>
                <a:lnTo>
                  <a:pt x="237928" y="117164"/>
                </a:lnTo>
                <a:lnTo>
                  <a:pt x="238152" y="120019"/>
                </a:lnTo>
                <a:lnTo>
                  <a:pt x="238300" y="122875"/>
                </a:lnTo>
                <a:lnTo>
                  <a:pt x="237447" y="125732"/>
                </a:lnTo>
                <a:lnTo>
                  <a:pt x="235926" y="128589"/>
                </a:lnTo>
                <a:lnTo>
                  <a:pt x="233959" y="131445"/>
                </a:lnTo>
                <a:lnTo>
                  <a:pt x="231695" y="135255"/>
                </a:lnTo>
                <a:lnTo>
                  <a:pt x="229234" y="139700"/>
                </a:lnTo>
                <a:lnTo>
                  <a:pt x="226640" y="144568"/>
                </a:lnTo>
                <a:lnTo>
                  <a:pt x="223006" y="148766"/>
                </a:lnTo>
                <a:lnTo>
                  <a:pt x="218678" y="152517"/>
                </a:lnTo>
                <a:lnTo>
                  <a:pt x="213888" y="155971"/>
                </a:lnTo>
                <a:lnTo>
                  <a:pt x="208790" y="159225"/>
                </a:lnTo>
                <a:lnTo>
                  <a:pt x="203486" y="162347"/>
                </a:lnTo>
                <a:lnTo>
                  <a:pt x="198045" y="165381"/>
                </a:lnTo>
                <a:lnTo>
                  <a:pt x="186920" y="171293"/>
                </a:lnTo>
                <a:lnTo>
                  <a:pt x="181286" y="174203"/>
                </a:lnTo>
                <a:lnTo>
                  <a:pt x="175625" y="176142"/>
                </a:lnTo>
                <a:lnTo>
                  <a:pt x="169946" y="177435"/>
                </a:lnTo>
                <a:lnTo>
                  <a:pt x="164255" y="178298"/>
                </a:lnTo>
                <a:lnTo>
                  <a:pt x="158556" y="178873"/>
                </a:lnTo>
                <a:lnTo>
                  <a:pt x="152852" y="179256"/>
                </a:lnTo>
                <a:lnTo>
                  <a:pt x="147144" y="179511"/>
                </a:lnTo>
                <a:lnTo>
                  <a:pt x="130642" y="179795"/>
                </a:lnTo>
                <a:lnTo>
                  <a:pt x="58576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05"/>
          <p:cNvSpPr/>
          <p:nvPr/>
        </p:nvSpPr>
        <p:spPr>
          <a:xfrm>
            <a:off x="4743450" y="2803207"/>
            <a:ext cx="300038" cy="505779"/>
          </a:xfrm>
          <a:custGeom>
            <a:avLst/>
            <a:gdLst/>
            <a:ahLst/>
            <a:cxnLst/>
            <a:rect l="0" t="0" r="0" b="0"/>
            <a:pathLst>
              <a:path w="300038" h="505779">
                <a:moveTo>
                  <a:pt x="0" y="505778"/>
                </a:moveTo>
                <a:lnTo>
                  <a:pt x="4550" y="496676"/>
                </a:lnTo>
                <a:lnTo>
                  <a:pt x="6785" y="487127"/>
                </a:lnTo>
                <a:lnTo>
                  <a:pt x="7380" y="481914"/>
                </a:lnTo>
                <a:lnTo>
                  <a:pt x="8730" y="477486"/>
                </a:lnTo>
                <a:lnTo>
                  <a:pt x="15181" y="465751"/>
                </a:lnTo>
                <a:lnTo>
                  <a:pt x="20399" y="455921"/>
                </a:lnTo>
                <a:lnTo>
                  <a:pt x="44562" y="408036"/>
                </a:lnTo>
                <a:lnTo>
                  <a:pt x="48380" y="395344"/>
                </a:lnTo>
                <a:lnTo>
                  <a:pt x="49398" y="389293"/>
                </a:lnTo>
                <a:lnTo>
                  <a:pt x="53887" y="376686"/>
                </a:lnTo>
                <a:lnTo>
                  <a:pt x="60690" y="359709"/>
                </a:lnTo>
                <a:lnTo>
                  <a:pt x="69035" y="339818"/>
                </a:lnTo>
                <a:lnTo>
                  <a:pt x="76503" y="320843"/>
                </a:lnTo>
                <a:lnTo>
                  <a:pt x="89881" y="284520"/>
                </a:lnTo>
                <a:lnTo>
                  <a:pt x="96116" y="268737"/>
                </a:lnTo>
                <a:lnTo>
                  <a:pt x="102177" y="254406"/>
                </a:lnTo>
                <a:lnTo>
                  <a:pt x="108123" y="241041"/>
                </a:lnTo>
                <a:lnTo>
                  <a:pt x="115897" y="225464"/>
                </a:lnTo>
                <a:lnTo>
                  <a:pt x="134694" y="190376"/>
                </a:lnTo>
                <a:lnTo>
                  <a:pt x="146946" y="170733"/>
                </a:lnTo>
                <a:lnTo>
                  <a:pt x="160829" y="150017"/>
                </a:lnTo>
                <a:lnTo>
                  <a:pt x="205970" y="84772"/>
                </a:lnTo>
                <a:lnTo>
                  <a:pt x="215418" y="73660"/>
                </a:lnTo>
                <a:lnTo>
                  <a:pt x="225527" y="63394"/>
                </a:lnTo>
                <a:lnTo>
                  <a:pt x="236077" y="53693"/>
                </a:lnTo>
                <a:lnTo>
                  <a:pt x="244061" y="45320"/>
                </a:lnTo>
                <a:lnTo>
                  <a:pt x="250337" y="37834"/>
                </a:lnTo>
                <a:lnTo>
                  <a:pt x="255474" y="30938"/>
                </a:lnTo>
                <a:lnTo>
                  <a:pt x="263721" y="20735"/>
                </a:lnTo>
                <a:lnTo>
                  <a:pt x="267255" y="16681"/>
                </a:lnTo>
                <a:lnTo>
                  <a:pt x="270562" y="13978"/>
                </a:lnTo>
                <a:lnTo>
                  <a:pt x="279768" y="9222"/>
                </a:lnTo>
                <a:lnTo>
                  <a:pt x="282714" y="7100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06"/>
          <p:cNvSpPr/>
          <p:nvPr/>
        </p:nvSpPr>
        <p:spPr>
          <a:xfrm>
            <a:off x="4950988" y="3000375"/>
            <a:ext cx="168994" cy="325755"/>
          </a:xfrm>
          <a:custGeom>
            <a:avLst/>
            <a:gdLst/>
            <a:ahLst/>
            <a:cxnLst/>
            <a:rect l="0" t="0" r="0" b="0"/>
            <a:pathLst>
              <a:path w="168994" h="325755">
                <a:moveTo>
                  <a:pt x="126789" y="0"/>
                </a:moveTo>
                <a:lnTo>
                  <a:pt x="92715" y="0"/>
                </a:lnTo>
                <a:lnTo>
                  <a:pt x="88833" y="952"/>
                </a:lnTo>
                <a:lnTo>
                  <a:pt x="85292" y="2539"/>
                </a:lnTo>
                <a:lnTo>
                  <a:pt x="81979" y="4551"/>
                </a:lnTo>
                <a:lnTo>
                  <a:pt x="77866" y="6844"/>
                </a:lnTo>
                <a:lnTo>
                  <a:pt x="68216" y="11931"/>
                </a:lnTo>
                <a:lnTo>
                  <a:pt x="63927" y="14621"/>
                </a:lnTo>
                <a:lnTo>
                  <a:pt x="60116" y="17368"/>
                </a:lnTo>
                <a:lnTo>
                  <a:pt x="56623" y="20151"/>
                </a:lnTo>
                <a:lnTo>
                  <a:pt x="53342" y="22959"/>
                </a:lnTo>
                <a:lnTo>
                  <a:pt x="50202" y="25783"/>
                </a:lnTo>
                <a:lnTo>
                  <a:pt x="47156" y="28619"/>
                </a:lnTo>
                <a:lnTo>
                  <a:pt x="44172" y="32414"/>
                </a:lnTo>
                <a:lnTo>
                  <a:pt x="41232" y="36849"/>
                </a:lnTo>
                <a:lnTo>
                  <a:pt x="38318" y="41711"/>
                </a:lnTo>
                <a:lnTo>
                  <a:pt x="34471" y="48762"/>
                </a:lnTo>
                <a:lnTo>
                  <a:pt x="17149" y="82375"/>
                </a:lnTo>
                <a:lnTo>
                  <a:pt x="13691" y="89206"/>
                </a:lnTo>
                <a:lnTo>
                  <a:pt x="10432" y="96618"/>
                </a:lnTo>
                <a:lnTo>
                  <a:pt x="7308" y="104417"/>
                </a:lnTo>
                <a:lnTo>
                  <a:pt x="4273" y="112474"/>
                </a:lnTo>
                <a:lnTo>
                  <a:pt x="2249" y="118797"/>
                </a:lnTo>
                <a:lnTo>
                  <a:pt x="0" y="128364"/>
                </a:lnTo>
                <a:lnTo>
                  <a:pt x="353" y="132248"/>
                </a:lnTo>
                <a:lnTo>
                  <a:pt x="1541" y="135790"/>
                </a:lnTo>
                <a:lnTo>
                  <a:pt x="4448" y="142266"/>
                </a:lnTo>
                <a:lnTo>
                  <a:pt x="5740" y="148319"/>
                </a:lnTo>
                <a:lnTo>
                  <a:pt x="7990" y="151267"/>
                </a:lnTo>
                <a:lnTo>
                  <a:pt x="11395" y="154184"/>
                </a:lnTo>
                <a:lnTo>
                  <a:pt x="15569" y="157082"/>
                </a:lnTo>
                <a:lnTo>
                  <a:pt x="18352" y="159966"/>
                </a:lnTo>
                <a:lnTo>
                  <a:pt x="20208" y="162841"/>
                </a:lnTo>
                <a:lnTo>
                  <a:pt x="21445" y="165711"/>
                </a:lnTo>
                <a:lnTo>
                  <a:pt x="23222" y="167624"/>
                </a:lnTo>
                <a:lnTo>
                  <a:pt x="25359" y="168899"/>
                </a:lnTo>
                <a:lnTo>
                  <a:pt x="27737" y="169749"/>
                </a:lnTo>
                <a:lnTo>
                  <a:pt x="31227" y="169363"/>
                </a:lnTo>
                <a:lnTo>
                  <a:pt x="35458" y="168154"/>
                </a:lnTo>
                <a:lnTo>
                  <a:pt x="40184" y="166395"/>
                </a:lnTo>
                <a:lnTo>
                  <a:pt x="44288" y="165222"/>
                </a:lnTo>
                <a:lnTo>
                  <a:pt x="47976" y="164441"/>
                </a:lnTo>
                <a:lnTo>
                  <a:pt x="51387" y="163920"/>
                </a:lnTo>
                <a:lnTo>
                  <a:pt x="55566" y="162620"/>
                </a:lnTo>
                <a:lnTo>
                  <a:pt x="60257" y="160800"/>
                </a:lnTo>
                <a:lnTo>
                  <a:pt x="65289" y="158635"/>
                </a:lnTo>
                <a:lnTo>
                  <a:pt x="69597" y="156239"/>
                </a:lnTo>
                <a:lnTo>
                  <a:pt x="73421" y="153689"/>
                </a:lnTo>
                <a:lnTo>
                  <a:pt x="76922" y="151037"/>
                </a:lnTo>
                <a:lnTo>
                  <a:pt x="81162" y="148316"/>
                </a:lnTo>
                <a:lnTo>
                  <a:pt x="85894" y="145550"/>
                </a:lnTo>
                <a:lnTo>
                  <a:pt x="90953" y="142753"/>
                </a:lnTo>
                <a:lnTo>
                  <a:pt x="97183" y="138983"/>
                </a:lnTo>
                <a:lnTo>
                  <a:pt x="111726" y="129715"/>
                </a:lnTo>
                <a:lnTo>
                  <a:pt x="118652" y="124577"/>
                </a:lnTo>
                <a:lnTo>
                  <a:pt x="125174" y="119246"/>
                </a:lnTo>
                <a:lnTo>
                  <a:pt x="131427" y="113787"/>
                </a:lnTo>
                <a:lnTo>
                  <a:pt x="137501" y="107291"/>
                </a:lnTo>
                <a:lnTo>
                  <a:pt x="143456" y="100102"/>
                </a:lnTo>
                <a:lnTo>
                  <a:pt x="149330" y="92452"/>
                </a:lnTo>
                <a:lnTo>
                  <a:pt x="154199" y="84495"/>
                </a:lnTo>
                <a:lnTo>
                  <a:pt x="158397" y="76332"/>
                </a:lnTo>
                <a:lnTo>
                  <a:pt x="162149" y="68033"/>
                </a:lnTo>
                <a:lnTo>
                  <a:pt x="164650" y="59643"/>
                </a:lnTo>
                <a:lnTo>
                  <a:pt x="166317" y="51192"/>
                </a:lnTo>
                <a:lnTo>
                  <a:pt x="167428" y="42700"/>
                </a:lnTo>
                <a:lnTo>
                  <a:pt x="168169" y="38944"/>
                </a:lnTo>
                <a:lnTo>
                  <a:pt x="168664" y="38345"/>
                </a:lnTo>
                <a:lnTo>
                  <a:pt x="168993" y="39851"/>
                </a:lnTo>
                <a:lnTo>
                  <a:pt x="166819" y="72004"/>
                </a:lnTo>
                <a:lnTo>
                  <a:pt x="163630" y="114869"/>
                </a:lnTo>
                <a:lnTo>
                  <a:pt x="162213" y="140270"/>
                </a:lnTo>
                <a:lnTo>
                  <a:pt x="159930" y="154473"/>
                </a:lnTo>
                <a:lnTo>
                  <a:pt x="156503" y="170609"/>
                </a:lnTo>
                <a:lnTo>
                  <a:pt x="152314" y="188035"/>
                </a:lnTo>
                <a:lnTo>
                  <a:pt x="149520" y="201556"/>
                </a:lnTo>
                <a:lnTo>
                  <a:pt x="147658" y="212476"/>
                </a:lnTo>
                <a:lnTo>
                  <a:pt x="138533" y="279546"/>
                </a:lnTo>
                <a:lnTo>
                  <a:pt x="137476" y="290186"/>
                </a:lnTo>
                <a:lnTo>
                  <a:pt x="135362" y="3257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07"/>
          <p:cNvSpPr/>
          <p:nvPr/>
        </p:nvSpPr>
        <p:spPr>
          <a:xfrm>
            <a:off x="5172193" y="3068955"/>
            <a:ext cx="265190" cy="248094"/>
          </a:xfrm>
          <a:custGeom>
            <a:avLst/>
            <a:gdLst/>
            <a:ahLst/>
            <a:cxnLst/>
            <a:rect l="0" t="0" r="0" b="0"/>
            <a:pathLst>
              <a:path w="265190" h="248094">
                <a:moveTo>
                  <a:pt x="128469" y="0"/>
                </a:moveTo>
                <a:lnTo>
                  <a:pt x="91879" y="0"/>
                </a:lnTo>
                <a:lnTo>
                  <a:pt x="88836" y="952"/>
                </a:lnTo>
                <a:lnTo>
                  <a:pt x="82914" y="4551"/>
                </a:lnTo>
                <a:lnTo>
                  <a:pt x="77108" y="11865"/>
                </a:lnTo>
                <a:lnTo>
                  <a:pt x="74225" y="16482"/>
                </a:lnTo>
                <a:lnTo>
                  <a:pt x="68484" y="24153"/>
                </a:lnTo>
                <a:lnTo>
                  <a:pt x="61804" y="31689"/>
                </a:lnTo>
                <a:lnTo>
                  <a:pt x="52485" y="41389"/>
                </a:lnTo>
                <a:lnTo>
                  <a:pt x="47333" y="47595"/>
                </a:lnTo>
                <a:lnTo>
                  <a:pt x="41994" y="54590"/>
                </a:lnTo>
                <a:lnTo>
                  <a:pt x="36528" y="62111"/>
                </a:lnTo>
                <a:lnTo>
                  <a:pt x="30028" y="73792"/>
                </a:lnTo>
                <a:lnTo>
                  <a:pt x="22837" y="88247"/>
                </a:lnTo>
                <a:lnTo>
                  <a:pt x="15185" y="104551"/>
                </a:lnTo>
                <a:lnTo>
                  <a:pt x="10084" y="119231"/>
                </a:lnTo>
                <a:lnTo>
                  <a:pt x="6683" y="132827"/>
                </a:lnTo>
                <a:lnTo>
                  <a:pt x="4416" y="145701"/>
                </a:lnTo>
                <a:lnTo>
                  <a:pt x="2904" y="156189"/>
                </a:lnTo>
                <a:lnTo>
                  <a:pt x="1897" y="165086"/>
                </a:lnTo>
                <a:lnTo>
                  <a:pt x="1225" y="172922"/>
                </a:lnTo>
                <a:lnTo>
                  <a:pt x="777" y="181004"/>
                </a:lnTo>
                <a:lnTo>
                  <a:pt x="280" y="197603"/>
                </a:lnTo>
                <a:lnTo>
                  <a:pt x="0" y="213912"/>
                </a:lnTo>
                <a:lnTo>
                  <a:pt x="1865" y="217856"/>
                </a:lnTo>
                <a:lnTo>
                  <a:pt x="5014" y="221437"/>
                </a:lnTo>
                <a:lnTo>
                  <a:pt x="12640" y="227956"/>
                </a:lnTo>
                <a:lnTo>
                  <a:pt x="19205" y="234029"/>
                </a:lnTo>
                <a:lnTo>
                  <a:pt x="23241" y="236981"/>
                </a:lnTo>
                <a:lnTo>
                  <a:pt x="27837" y="239903"/>
                </a:lnTo>
                <a:lnTo>
                  <a:pt x="32806" y="242802"/>
                </a:lnTo>
                <a:lnTo>
                  <a:pt x="40867" y="246024"/>
                </a:lnTo>
                <a:lnTo>
                  <a:pt x="44350" y="246884"/>
                </a:lnTo>
                <a:lnTo>
                  <a:pt x="51435" y="247456"/>
                </a:lnTo>
                <a:lnTo>
                  <a:pt x="60921" y="247839"/>
                </a:lnTo>
                <a:lnTo>
                  <a:pt x="72007" y="248093"/>
                </a:lnTo>
                <a:lnTo>
                  <a:pt x="81302" y="247310"/>
                </a:lnTo>
                <a:lnTo>
                  <a:pt x="89405" y="245836"/>
                </a:lnTo>
                <a:lnTo>
                  <a:pt x="96711" y="243900"/>
                </a:lnTo>
                <a:lnTo>
                  <a:pt x="103487" y="242610"/>
                </a:lnTo>
                <a:lnTo>
                  <a:pt x="109910" y="241750"/>
                </a:lnTo>
                <a:lnTo>
                  <a:pt x="116096" y="241177"/>
                </a:lnTo>
                <a:lnTo>
                  <a:pt x="123078" y="238889"/>
                </a:lnTo>
                <a:lnTo>
                  <a:pt x="130590" y="235459"/>
                </a:lnTo>
                <a:lnTo>
                  <a:pt x="138455" y="231268"/>
                </a:lnTo>
                <a:lnTo>
                  <a:pt x="159895" y="218990"/>
                </a:lnTo>
                <a:lnTo>
                  <a:pt x="172280" y="211716"/>
                </a:lnTo>
                <a:lnTo>
                  <a:pt x="184346" y="204009"/>
                </a:lnTo>
                <a:lnTo>
                  <a:pt x="196200" y="196013"/>
                </a:lnTo>
                <a:lnTo>
                  <a:pt x="207914" y="187826"/>
                </a:lnTo>
                <a:lnTo>
                  <a:pt x="216674" y="181414"/>
                </a:lnTo>
                <a:lnTo>
                  <a:pt x="223467" y="176188"/>
                </a:lnTo>
                <a:lnTo>
                  <a:pt x="228949" y="171751"/>
                </a:lnTo>
                <a:lnTo>
                  <a:pt x="234508" y="167840"/>
                </a:lnTo>
                <a:lnTo>
                  <a:pt x="240119" y="164281"/>
                </a:lnTo>
                <a:lnTo>
                  <a:pt x="245765" y="160955"/>
                </a:lnTo>
                <a:lnTo>
                  <a:pt x="249529" y="157786"/>
                </a:lnTo>
                <a:lnTo>
                  <a:pt x="252038" y="154721"/>
                </a:lnTo>
                <a:lnTo>
                  <a:pt x="253711" y="151724"/>
                </a:lnTo>
                <a:lnTo>
                  <a:pt x="255779" y="146870"/>
                </a:lnTo>
                <a:lnTo>
                  <a:pt x="258110" y="140775"/>
                </a:lnTo>
                <a:lnTo>
                  <a:pt x="260616" y="133855"/>
                </a:lnTo>
                <a:lnTo>
                  <a:pt x="262287" y="128289"/>
                </a:lnTo>
                <a:lnTo>
                  <a:pt x="263401" y="123626"/>
                </a:lnTo>
                <a:lnTo>
                  <a:pt x="264639" y="115905"/>
                </a:lnTo>
                <a:lnTo>
                  <a:pt x="265189" y="109298"/>
                </a:lnTo>
                <a:lnTo>
                  <a:pt x="264383" y="106203"/>
                </a:lnTo>
                <a:lnTo>
                  <a:pt x="260948" y="100224"/>
                </a:lnTo>
                <a:lnTo>
                  <a:pt x="251166" y="86771"/>
                </a:lnTo>
                <a:lnTo>
                  <a:pt x="244557" y="77850"/>
                </a:lnTo>
                <a:lnTo>
                  <a:pt x="238246" y="70950"/>
                </a:lnTo>
                <a:lnTo>
                  <a:pt x="232134" y="65397"/>
                </a:lnTo>
                <a:lnTo>
                  <a:pt x="226154" y="60743"/>
                </a:lnTo>
                <a:lnTo>
                  <a:pt x="220262" y="56688"/>
                </a:lnTo>
                <a:lnTo>
                  <a:pt x="214429" y="53032"/>
                </a:lnTo>
                <a:lnTo>
                  <a:pt x="208636" y="49642"/>
                </a:lnTo>
                <a:lnTo>
                  <a:pt x="203821" y="47382"/>
                </a:lnTo>
                <a:lnTo>
                  <a:pt x="191542" y="43249"/>
                </a:lnTo>
                <a:lnTo>
                  <a:pt x="186710" y="41215"/>
                </a:lnTo>
                <a:lnTo>
                  <a:pt x="181584" y="38907"/>
                </a:lnTo>
                <a:lnTo>
                  <a:pt x="173348" y="36342"/>
                </a:lnTo>
                <a:lnTo>
                  <a:pt x="165560" y="34249"/>
                </a:lnTo>
                <a:lnTo>
                  <a:pt x="160817" y="32358"/>
                </a:lnTo>
                <a:lnTo>
                  <a:pt x="145614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08"/>
          <p:cNvSpPr/>
          <p:nvPr/>
        </p:nvSpPr>
        <p:spPr>
          <a:xfrm>
            <a:off x="5718257" y="2957512"/>
            <a:ext cx="199626" cy="24505"/>
          </a:xfrm>
          <a:custGeom>
            <a:avLst/>
            <a:gdLst/>
            <a:ahLst/>
            <a:cxnLst/>
            <a:rect l="0" t="0" r="0" b="0"/>
            <a:pathLst>
              <a:path w="199626" h="24505">
                <a:moveTo>
                  <a:pt x="11030" y="17145"/>
                </a:moveTo>
                <a:lnTo>
                  <a:pt x="1929" y="12594"/>
                </a:lnTo>
                <a:lnTo>
                  <a:pt x="200" y="12206"/>
                </a:lnTo>
                <a:lnTo>
                  <a:pt x="0" y="12900"/>
                </a:lnTo>
                <a:lnTo>
                  <a:pt x="819" y="14315"/>
                </a:lnTo>
                <a:lnTo>
                  <a:pt x="4223" y="15258"/>
                </a:lnTo>
                <a:lnTo>
                  <a:pt x="9349" y="15887"/>
                </a:lnTo>
                <a:lnTo>
                  <a:pt x="20760" y="16586"/>
                </a:lnTo>
                <a:lnTo>
                  <a:pt x="29008" y="16896"/>
                </a:lnTo>
                <a:lnTo>
                  <a:pt x="33493" y="17932"/>
                </a:lnTo>
                <a:lnTo>
                  <a:pt x="38387" y="19575"/>
                </a:lnTo>
                <a:lnTo>
                  <a:pt x="43556" y="21622"/>
                </a:lnTo>
                <a:lnTo>
                  <a:pt x="48906" y="22987"/>
                </a:lnTo>
                <a:lnTo>
                  <a:pt x="54379" y="23898"/>
                </a:lnTo>
                <a:lnTo>
                  <a:pt x="59932" y="24504"/>
                </a:lnTo>
                <a:lnTo>
                  <a:pt x="70301" y="23004"/>
                </a:lnTo>
                <a:lnTo>
                  <a:pt x="83882" y="20098"/>
                </a:lnTo>
                <a:lnTo>
                  <a:pt x="114846" y="12743"/>
                </a:lnTo>
                <a:lnTo>
                  <a:pt x="144483" y="6298"/>
                </a:lnTo>
                <a:lnTo>
                  <a:pt x="155244" y="4199"/>
                </a:lnTo>
                <a:lnTo>
                  <a:pt x="163370" y="2799"/>
                </a:lnTo>
                <a:lnTo>
                  <a:pt x="199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09"/>
          <p:cNvSpPr/>
          <p:nvPr/>
        </p:nvSpPr>
        <p:spPr>
          <a:xfrm>
            <a:off x="5686425" y="3111817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18203" y="25718"/>
                </a:lnTo>
                <a:lnTo>
                  <a:pt x="27375" y="24765"/>
                </a:lnTo>
                <a:lnTo>
                  <a:pt x="37300" y="23178"/>
                </a:lnTo>
                <a:lnTo>
                  <a:pt x="47726" y="21167"/>
                </a:lnTo>
                <a:lnTo>
                  <a:pt x="69472" y="16392"/>
                </a:lnTo>
                <a:lnTo>
                  <a:pt x="80604" y="13786"/>
                </a:lnTo>
                <a:lnTo>
                  <a:pt x="89931" y="12048"/>
                </a:lnTo>
                <a:lnTo>
                  <a:pt x="98054" y="10890"/>
                </a:lnTo>
                <a:lnTo>
                  <a:pt x="105374" y="10117"/>
                </a:lnTo>
                <a:lnTo>
                  <a:pt x="113112" y="9602"/>
                </a:lnTo>
                <a:lnTo>
                  <a:pt x="121128" y="9259"/>
                </a:lnTo>
                <a:lnTo>
                  <a:pt x="129330" y="9030"/>
                </a:lnTo>
                <a:lnTo>
                  <a:pt x="138607" y="7925"/>
                </a:lnTo>
                <a:lnTo>
                  <a:pt x="148602" y="6236"/>
                </a:lnTo>
                <a:lnTo>
                  <a:pt x="159075" y="4157"/>
                </a:lnTo>
                <a:lnTo>
                  <a:pt x="167010" y="2772"/>
                </a:lnTo>
                <a:lnTo>
                  <a:pt x="173252" y="1848"/>
                </a:lnTo>
                <a:lnTo>
                  <a:pt x="178367" y="1232"/>
                </a:lnTo>
                <a:lnTo>
                  <a:pt x="184634" y="1774"/>
                </a:lnTo>
                <a:lnTo>
                  <a:pt x="191669" y="3088"/>
                </a:lnTo>
                <a:lnTo>
                  <a:pt x="199216" y="4916"/>
                </a:lnTo>
                <a:lnTo>
                  <a:pt x="205201" y="5182"/>
                </a:lnTo>
                <a:lnTo>
                  <a:pt x="210143" y="440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10"/>
          <p:cNvSpPr/>
          <p:nvPr/>
        </p:nvSpPr>
        <p:spPr>
          <a:xfrm>
            <a:off x="5978919" y="2666047"/>
            <a:ext cx="273291" cy="325224"/>
          </a:xfrm>
          <a:custGeom>
            <a:avLst/>
            <a:gdLst/>
            <a:ahLst/>
            <a:cxnLst/>
            <a:rect l="0" t="0" r="0" b="0"/>
            <a:pathLst>
              <a:path w="273291" h="325224">
                <a:moveTo>
                  <a:pt x="273290" y="0"/>
                </a:moveTo>
                <a:lnTo>
                  <a:pt x="259638" y="4551"/>
                </a:lnTo>
                <a:lnTo>
                  <a:pt x="253711" y="5892"/>
                </a:lnTo>
                <a:lnTo>
                  <a:pt x="247855" y="6785"/>
                </a:lnTo>
                <a:lnTo>
                  <a:pt x="242046" y="7381"/>
                </a:lnTo>
                <a:lnTo>
                  <a:pt x="236269" y="8731"/>
                </a:lnTo>
                <a:lnTo>
                  <a:pt x="230512" y="10583"/>
                </a:lnTo>
                <a:lnTo>
                  <a:pt x="224769" y="12770"/>
                </a:lnTo>
                <a:lnTo>
                  <a:pt x="210768" y="17741"/>
                </a:lnTo>
                <a:lnTo>
                  <a:pt x="203033" y="20400"/>
                </a:lnTo>
                <a:lnTo>
                  <a:pt x="192162" y="25030"/>
                </a:lnTo>
                <a:lnTo>
                  <a:pt x="131112" y="52993"/>
                </a:lnTo>
                <a:lnTo>
                  <a:pt x="112783" y="61046"/>
                </a:lnTo>
                <a:lnTo>
                  <a:pt x="97705" y="68320"/>
                </a:lnTo>
                <a:lnTo>
                  <a:pt x="84796" y="75074"/>
                </a:lnTo>
                <a:lnTo>
                  <a:pt x="63785" y="86706"/>
                </a:lnTo>
                <a:lnTo>
                  <a:pt x="41246" y="98610"/>
                </a:lnTo>
                <a:lnTo>
                  <a:pt x="10700" y="114115"/>
                </a:lnTo>
                <a:lnTo>
                  <a:pt x="6790" y="117035"/>
                </a:lnTo>
                <a:lnTo>
                  <a:pt x="4184" y="119933"/>
                </a:lnTo>
                <a:lnTo>
                  <a:pt x="2446" y="122818"/>
                </a:lnTo>
                <a:lnTo>
                  <a:pt x="515" y="128563"/>
                </a:lnTo>
                <a:lnTo>
                  <a:pt x="0" y="131429"/>
                </a:lnTo>
                <a:lnTo>
                  <a:pt x="1562" y="133339"/>
                </a:lnTo>
                <a:lnTo>
                  <a:pt x="4508" y="134613"/>
                </a:lnTo>
                <a:lnTo>
                  <a:pt x="12862" y="136980"/>
                </a:lnTo>
                <a:lnTo>
                  <a:pt x="17756" y="138945"/>
                </a:lnTo>
                <a:lnTo>
                  <a:pt x="22924" y="141208"/>
                </a:lnTo>
                <a:lnTo>
                  <a:pt x="33746" y="146261"/>
                </a:lnTo>
                <a:lnTo>
                  <a:pt x="39300" y="148943"/>
                </a:lnTo>
                <a:lnTo>
                  <a:pt x="47764" y="151683"/>
                </a:lnTo>
                <a:lnTo>
                  <a:pt x="58170" y="154462"/>
                </a:lnTo>
                <a:lnTo>
                  <a:pt x="69869" y="157267"/>
                </a:lnTo>
                <a:lnTo>
                  <a:pt x="83384" y="160090"/>
                </a:lnTo>
                <a:lnTo>
                  <a:pt x="113640" y="165766"/>
                </a:lnTo>
                <a:lnTo>
                  <a:pt x="126852" y="168613"/>
                </a:lnTo>
                <a:lnTo>
                  <a:pt x="138518" y="171464"/>
                </a:lnTo>
                <a:lnTo>
                  <a:pt x="149152" y="174317"/>
                </a:lnTo>
                <a:lnTo>
                  <a:pt x="157194" y="178124"/>
                </a:lnTo>
                <a:lnTo>
                  <a:pt x="163508" y="182567"/>
                </a:lnTo>
                <a:lnTo>
                  <a:pt x="168670" y="187434"/>
                </a:lnTo>
                <a:lnTo>
                  <a:pt x="174015" y="191631"/>
                </a:lnTo>
                <a:lnTo>
                  <a:pt x="179485" y="195381"/>
                </a:lnTo>
                <a:lnTo>
                  <a:pt x="185036" y="198834"/>
                </a:lnTo>
                <a:lnTo>
                  <a:pt x="189689" y="203041"/>
                </a:lnTo>
                <a:lnTo>
                  <a:pt x="197400" y="212796"/>
                </a:lnTo>
                <a:lnTo>
                  <a:pt x="199837" y="218064"/>
                </a:lnTo>
                <a:lnTo>
                  <a:pt x="201461" y="223481"/>
                </a:lnTo>
                <a:lnTo>
                  <a:pt x="203266" y="233627"/>
                </a:lnTo>
                <a:lnTo>
                  <a:pt x="204069" y="241312"/>
                </a:lnTo>
                <a:lnTo>
                  <a:pt x="201885" y="250443"/>
                </a:lnTo>
                <a:lnTo>
                  <a:pt x="199970" y="255544"/>
                </a:lnTo>
                <a:lnTo>
                  <a:pt x="195835" y="262755"/>
                </a:lnTo>
                <a:lnTo>
                  <a:pt x="190221" y="271373"/>
                </a:lnTo>
                <a:lnTo>
                  <a:pt x="183621" y="280928"/>
                </a:lnTo>
                <a:lnTo>
                  <a:pt x="177316" y="288250"/>
                </a:lnTo>
                <a:lnTo>
                  <a:pt x="171207" y="294084"/>
                </a:lnTo>
                <a:lnTo>
                  <a:pt x="165230" y="298926"/>
                </a:lnTo>
                <a:lnTo>
                  <a:pt x="159340" y="303107"/>
                </a:lnTo>
                <a:lnTo>
                  <a:pt x="153509" y="306846"/>
                </a:lnTo>
                <a:lnTo>
                  <a:pt x="147716" y="310292"/>
                </a:lnTo>
                <a:lnTo>
                  <a:pt x="140996" y="313541"/>
                </a:lnTo>
                <a:lnTo>
                  <a:pt x="133660" y="316660"/>
                </a:lnTo>
                <a:lnTo>
                  <a:pt x="125911" y="319692"/>
                </a:lnTo>
                <a:lnTo>
                  <a:pt x="118840" y="321713"/>
                </a:lnTo>
                <a:lnTo>
                  <a:pt x="112221" y="323060"/>
                </a:lnTo>
                <a:lnTo>
                  <a:pt x="105903" y="323959"/>
                </a:lnTo>
                <a:lnTo>
                  <a:pt x="100739" y="324557"/>
                </a:lnTo>
                <a:lnTo>
                  <a:pt x="92461" y="325223"/>
                </a:lnTo>
                <a:lnTo>
                  <a:pt x="87015" y="323495"/>
                </a:lnTo>
                <a:lnTo>
                  <a:pt x="80527" y="320439"/>
                </a:lnTo>
                <a:lnTo>
                  <a:pt x="73344" y="316496"/>
                </a:lnTo>
                <a:lnTo>
                  <a:pt x="67603" y="313867"/>
                </a:lnTo>
                <a:lnTo>
                  <a:pt x="62823" y="312115"/>
                </a:lnTo>
                <a:lnTo>
                  <a:pt x="58684" y="310947"/>
                </a:lnTo>
                <a:lnTo>
                  <a:pt x="55925" y="309215"/>
                </a:lnTo>
                <a:lnTo>
                  <a:pt x="54085" y="307109"/>
                </a:lnTo>
                <a:lnTo>
                  <a:pt x="52858" y="304752"/>
                </a:lnTo>
                <a:lnTo>
                  <a:pt x="51496" y="297053"/>
                </a:lnTo>
                <a:lnTo>
                  <a:pt x="51132" y="292333"/>
                </a:lnTo>
                <a:lnTo>
                  <a:pt x="52795" y="285376"/>
                </a:lnTo>
                <a:lnTo>
                  <a:pt x="55809" y="276928"/>
                </a:lnTo>
                <a:lnTo>
                  <a:pt x="59722" y="267486"/>
                </a:lnTo>
                <a:lnTo>
                  <a:pt x="63284" y="259287"/>
                </a:lnTo>
                <a:lnTo>
                  <a:pt x="69782" y="245096"/>
                </a:lnTo>
                <a:lnTo>
                  <a:pt x="73801" y="238645"/>
                </a:lnTo>
                <a:lnTo>
                  <a:pt x="78385" y="232439"/>
                </a:lnTo>
                <a:lnTo>
                  <a:pt x="83346" y="226397"/>
                </a:lnTo>
                <a:lnTo>
                  <a:pt x="89511" y="220464"/>
                </a:lnTo>
                <a:lnTo>
                  <a:pt x="96479" y="214603"/>
                </a:lnTo>
                <a:lnTo>
                  <a:pt x="103981" y="208792"/>
                </a:lnTo>
                <a:lnTo>
                  <a:pt x="112792" y="201107"/>
                </a:lnTo>
                <a:lnTo>
                  <a:pt x="122477" y="192174"/>
                </a:lnTo>
                <a:lnTo>
                  <a:pt x="149230" y="166478"/>
                </a:lnTo>
                <a:lnTo>
                  <a:pt x="156294" y="159563"/>
                </a:lnTo>
                <a:lnTo>
                  <a:pt x="162908" y="154000"/>
                </a:lnTo>
                <a:lnTo>
                  <a:pt x="169222" y="149339"/>
                </a:lnTo>
                <a:lnTo>
                  <a:pt x="175337" y="145280"/>
                </a:lnTo>
                <a:lnTo>
                  <a:pt x="181318" y="140668"/>
                </a:lnTo>
                <a:lnTo>
                  <a:pt x="187210" y="135689"/>
                </a:lnTo>
                <a:lnTo>
                  <a:pt x="193044" y="130464"/>
                </a:lnTo>
                <a:lnTo>
                  <a:pt x="198838" y="126029"/>
                </a:lnTo>
                <a:lnTo>
                  <a:pt x="204605" y="122119"/>
                </a:lnTo>
                <a:lnTo>
                  <a:pt x="210355" y="118560"/>
                </a:lnTo>
                <a:lnTo>
                  <a:pt x="247573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11"/>
          <p:cNvSpPr/>
          <p:nvPr/>
        </p:nvSpPr>
        <p:spPr>
          <a:xfrm>
            <a:off x="6286635" y="2692680"/>
            <a:ext cx="196717" cy="290551"/>
          </a:xfrm>
          <a:custGeom>
            <a:avLst/>
            <a:gdLst/>
            <a:ahLst/>
            <a:cxnLst/>
            <a:rect l="0" t="0" r="0" b="0"/>
            <a:pathLst>
              <a:path w="196717" h="290551">
                <a:moveTo>
                  <a:pt x="17010" y="170534"/>
                </a:moveTo>
                <a:lnTo>
                  <a:pt x="17010" y="103924"/>
                </a:lnTo>
                <a:lnTo>
                  <a:pt x="16057" y="98505"/>
                </a:lnTo>
                <a:lnTo>
                  <a:pt x="14470" y="92987"/>
                </a:lnTo>
                <a:lnTo>
                  <a:pt x="10166" y="80824"/>
                </a:lnTo>
                <a:lnTo>
                  <a:pt x="5078" y="65893"/>
                </a:lnTo>
                <a:lnTo>
                  <a:pt x="3340" y="59816"/>
                </a:lnTo>
                <a:lnTo>
                  <a:pt x="2182" y="54812"/>
                </a:lnTo>
                <a:lnTo>
                  <a:pt x="894" y="46713"/>
                </a:lnTo>
                <a:lnTo>
                  <a:pt x="170" y="37750"/>
                </a:lnTo>
                <a:lnTo>
                  <a:pt x="0" y="35319"/>
                </a:lnTo>
                <a:lnTo>
                  <a:pt x="907" y="34671"/>
                </a:lnTo>
                <a:lnTo>
                  <a:pt x="4456" y="33951"/>
                </a:lnTo>
                <a:lnTo>
                  <a:pt x="7688" y="33759"/>
                </a:lnTo>
                <a:lnTo>
                  <a:pt x="16359" y="33545"/>
                </a:lnTo>
                <a:lnTo>
                  <a:pt x="57738" y="33390"/>
                </a:lnTo>
                <a:lnTo>
                  <a:pt x="69879" y="31480"/>
                </a:lnTo>
                <a:lnTo>
                  <a:pt x="83688" y="28301"/>
                </a:lnTo>
                <a:lnTo>
                  <a:pt x="135509" y="14726"/>
                </a:lnTo>
                <a:lnTo>
                  <a:pt x="193431" y="0"/>
                </a:lnTo>
                <a:lnTo>
                  <a:pt x="194631" y="647"/>
                </a:lnTo>
                <a:lnTo>
                  <a:pt x="195432" y="2031"/>
                </a:lnTo>
                <a:lnTo>
                  <a:pt x="195965" y="3907"/>
                </a:lnTo>
                <a:lnTo>
                  <a:pt x="196558" y="11070"/>
                </a:lnTo>
                <a:lnTo>
                  <a:pt x="196716" y="15647"/>
                </a:lnTo>
                <a:lnTo>
                  <a:pt x="195869" y="21557"/>
                </a:lnTo>
                <a:lnTo>
                  <a:pt x="194351" y="28353"/>
                </a:lnTo>
                <a:lnTo>
                  <a:pt x="192388" y="35742"/>
                </a:lnTo>
                <a:lnTo>
                  <a:pt x="191078" y="42573"/>
                </a:lnTo>
                <a:lnTo>
                  <a:pt x="190206" y="49032"/>
                </a:lnTo>
                <a:lnTo>
                  <a:pt x="189624" y="55243"/>
                </a:lnTo>
                <a:lnTo>
                  <a:pt x="188283" y="61288"/>
                </a:lnTo>
                <a:lnTo>
                  <a:pt x="186437" y="67224"/>
                </a:lnTo>
                <a:lnTo>
                  <a:pt x="184254" y="73086"/>
                </a:lnTo>
                <a:lnTo>
                  <a:pt x="181845" y="78899"/>
                </a:lnTo>
                <a:lnTo>
                  <a:pt x="179288" y="84679"/>
                </a:lnTo>
                <a:lnTo>
                  <a:pt x="176630" y="90437"/>
                </a:lnTo>
                <a:lnTo>
                  <a:pt x="174858" y="99039"/>
                </a:lnTo>
                <a:lnTo>
                  <a:pt x="173678" y="109536"/>
                </a:lnTo>
                <a:lnTo>
                  <a:pt x="172890" y="121296"/>
                </a:lnTo>
                <a:lnTo>
                  <a:pt x="171412" y="131042"/>
                </a:lnTo>
                <a:lnTo>
                  <a:pt x="169475" y="139444"/>
                </a:lnTo>
                <a:lnTo>
                  <a:pt x="164782" y="154811"/>
                </a:lnTo>
                <a:lnTo>
                  <a:pt x="159521" y="171166"/>
                </a:lnTo>
                <a:lnTo>
                  <a:pt x="156785" y="178576"/>
                </a:lnTo>
                <a:lnTo>
                  <a:pt x="154008" y="185421"/>
                </a:lnTo>
                <a:lnTo>
                  <a:pt x="151204" y="191888"/>
                </a:lnTo>
                <a:lnTo>
                  <a:pt x="145549" y="204155"/>
                </a:lnTo>
                <a:lnTo>
                  <a:pt x="142708" y="210093"/>
                </a:lnTo>
                <a:lnTo>
                  <a:pt x="139861" y="215005"/>
                </a:lnTo>
                <a:lnTo>
                  <a:pt x="134158" y="223002"/>
                </a:lnTo>
                <a:lnTo>
                  <a:pt x="131304" y="229325"/>
                </a:lnTo>
                <a:lnTo>
                  <a:pt x="128448" y="237351"/>
                </a:lnTo>
                <a:lnTo>
                  <a:pt x="102735" y="2905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12"/>
          <p:cNvSpPr/>
          <p:nvPr/>
        </p:nvSpPr>
        <p:spPr>
          <a:xfrm>
            <a:off x="6389370" y="2803207"/>
            <a:ext cx="222886" cy="420054"/>
          </a:xfrm>
          <a:custGeom>
            <a:avLst/>
            <a:gdLst/>
            <a:ahLst/>
            <a:cxnLst/>
            <a:rect l="0" t="0" r="0" b="0"/>
            <a:pathLst>
              <a:path w="222886" h="420054">
                <a:moveTo>
                  <a:pt x="0" y="420053"/>
                </a:moveTo>
                <a:lnTo>
                  <a:pt x="4550" y="406400"/>
                </a:lnTo>
                <a:lnTo>
                  <a:pt x="9325" y="394617"/>
                </a:lnTo>
                <a:lnTo>
                  <a:pt x="14622" y="383983"/>
                </a:lnTo>
                <a:lnTo>
                  <a:pt x="22959" y="371689"/>
                </a:lnTo>
                <a:lnTo>
                  <a:pt x="28619" y="361727"/>
                </a:lnTo>
                <a:lnTo>
                  <a:pt x="31462" y="355452"/>
                </a:lnTo>
                <a:lnTo>
                  <a:pt x="34309" y="348410"/>
                </a:lnTo>
                <a:lnTo>
                  <a:pt x="37160" y="340859"/>
                </a:lnTo>
                <a:lnTo>
                  <a:pt x="42871" y="329157"/>
                </a:lnTo>
                <a:lnTo>
                  <a:pt x="50488" y="314688"/>
                </a:lnTo>
                <a:lnTo>
                  <a:pt x="94639" y="234457"/>
                </a:lnTo>
                <a:lnTo>
                  <a:pt x="105003" y="214407"/>
                </a:lnTo>
                <a:lnTo>
                  <a:pt x="113817" y="196278"/>
                </a:lnTo>
                <a:lnTo>
                  <a:pt x="121598" y="179430"/>
                </a:lnTo>
                <a:lnTo>
                  <a:pt x="131548" y="159625"/>
                </a:lnTo>
                <a:lnTo>
                  <a:pt x="177249" y="73161"/>
                </a:lnTo>
                <a:lnTo>
                  <a:pt x="183888" y="62109"/>
                </a:lnTo>
                <a:lnTo>
                  <a:pt x="191172" y="50931"/>
                </a:lnTo>
                <a:lnTo>
                  <a:pt x="198885" y="39669"/>
                </a:lnTo>
                <a:lnTo>
                  <a:pt x="204028" y="31208"/>
                </a:lnTo>
                <a:lnTo>
                  <a:pt x="209741" y="19268"/>
                </a:lnTo>
                <a:lnTo>
                  <a:pt x="214821" y="1078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13"/>
          <p:cNvSpPr/>
          <p:nvPr/>
        </p:nvSpPr>
        <p:spPr>
          <a:xfrm>
            <a:off x="6633464" y="2966294"/>
            <a:ext cx="171754" cy="325547"/>
          </a:xfrm>
          <a:custGeom>
            <a:avLst/>
            <a:gdLst/>
            <a:ahLst/>
            <a:cxnLst/>
            <a:rect l="0" t="0" r="0" b="0"/>
            <a:pathLst>
              <a:path w="171754" h="325547">
                <a:moveTo>
                  <a:pt x="124523" y="16936"/>
                </a:moveTo>
                <a:lnTo>
                  <a:pt x="115421" y="7834"/>
                </a:lnTo>
                <a:lnTo>
                  <a:pt x="111788" y="5153"/>
                </a:lnTo>
                <a:lnTo>
                  <a:pt x="108413" y="3366"/>
                </a:lnTo>
                <a:lnTo>
                  <a:pt x="105210" y="2174"/>
                </a:lnTo>
                <a:lnTo>
                  <a:pt x="102123" y="1379"/>
                </a:lnTo>
                <a:lnTo>
                  <a:pt x="99112" y="850"/>
                </a:lnTo>
                <a:lnTo>
                  <a:pt x="96152" y="497"/>
                </a:lnTo>
                <a:lnTo>
                  <a:pt x="93227" y="261"/>
                </a:lnTo>
                <a:lnTo>
                  <a:pt x="90324" y="104"/>
                </a:lnTo>
                <a:lnTo>
                  <a:pt x="87436" y="0"/>
                </a:lnTo>
                <a:lnTo>
                  <a:pt x="84558" y="883"/>
                </a:lnTo>
                <a:lnTo>
                  <a:pt x="81688" y="2424"/>
                </a:lnTo>
                <a:lnTo>
                  <a:pt x="78821" y="4404"/>
                </a:lnTo>
                <a:lnTo>
                  <a:pt x="75958" y="6676"/>
                </a:lnTo>
                <a:lnTo>
                  <a:pt x="73096" y="9143"/>
                </a:lnTo>
                <a:lnTo>
                  <a:pt x="70236" y="11741"/>
                </a:lnTo>
                <a:lnTo>
                  <a:pt x="61978" y="19707"/>
                </a:lnTo>
                <a:lnTo>
                  <a:pt x="57109" y="24498"/>
                </a:lnTo>
                <a:lnTo>
                  <a:pt x="51958" y="28645"/>
                </a:lnTo>
                <a:lnTo>
                  <a:pt x="46618" y="32362"/>
                </a:lnTo>
                <a:lnTo>
                  <a:pt x="41154" y="35792"/>
                </a:lnTo>
                <a:lnTo>
                  <a:pt x="35607" y="41889"/>
                </a:lnTo>
                <a:lnTo>
                  <a:pt x="30003" y="49764"/>
                </a:lnTo>
                <a:lnTo>
                  <a:pt x="24362" y="58824"/>
                </a:lnTo>
                <a:lnTo>
                  <a:pt x="19649" y="66768"/>
                </a:lnTo>
                <a:lnTo>
                  <a:pt x="15554" y="73970"/>
                </a:lnTo>
                <a:lnTo>
                  <a:pt x="11873" y="80676"/>
                </a:lnTo>
                <a:lnTo>
                  <a:pt x="7781" y="90667"/>
                </a:lnTo>
                <a:lnTo>
                  <a:pt x="5010" y="101140"/>
                </a:lnTo>
                <a:lnTo>
                  <a:pt x="603" y="118495"/>
                </a:lnTo>
                <a:lnTo>
                  <a:pt x="0" y="125599"/>
                </a:lnTo>
                <a:lnTo>
                  <a:pt x="551" y="131288"/>
                </a:lnTo>
                <a:lnTo>
                  <a:pt x="2749" y="140149"/>
                </a:lnTo>
                <a:lnTo>
                  <a:pt x="3726" y="147262"/>
                </a:lnTo>
                <a:lnTo>
                  <a:pt x="5892" y="151445"/>
                </a:lnTo>
                <a:lnTo>
                  <a:pt x="9241" y="156139"/>
                </a:lnTo>
                <a:lnTo>
                  <a:pt x="13378" y="161172"/>
                </a:lnTo>
                <a:lnTo>
                  <a:pt x="17089" y="164529"/>
                </a:lnTo>
                <a:lnTo>
                  <a:pt x="20515" y="166766"/>
                </a:lnTo>
                <a:lnTo>
                  <a:pt x="23752" y="168257"/>
                </a:lnTo>
                <a:lnTo>
                  <a:pt x="27815" y="169252"/>
                </a:lnTo>
                <a:lnTo>
                  <a:pt x="32429" y="169915"/>
                </a:lnTo>
                <a:lnTo>
                  <a:pt x="37410" y="170357"/>
                </a:lnTo>
                <a:lnTo>
                  <a:pt x="41682" y="170651"/>
                </a:lnTo>
                <a:lnTo>
                  <a:pt x="48970" y="170979"/>
                </a:lnTo>
                <a:lnTo>
                  <a:pt x="53199" y="170113"/>
                </a:lnTo>
                <a:lnTo>
                  <a:pt x="57924" y="168584"/>
                </a:lnTo>
                <a:lnTo>
                  <a:pt x="62979" y="166612"/>
                </a:lnTo>
                <a:lnTo>
                  <a:pt x="67301" y="165297"/>
                </a:lnTo>
                <a:lnTo>
                  <a:pt x="71135" y="164421"/>
                </a:lnTo>
                <a:lnTo>
                  <a:pt x="74644" y="163837"/>
                </a:lnTo>
                <a:lnTo>
                  <a:pt x="80792" y="160590"/>
                </a:lnTo>
                <a:lnTo>
                  <a:pt x="88702" y="155567"/>
                </a:lnTo>
                <a:lnTo>
                  <a:pt x="97784" y="149362"/>
                </a:lnTo>
                <a:lnTo>
                  <a:pt x="104792" y="144272"/>
                </a:lnTo>
                <a:lnTo>
                  <a:pt x="110417" y="139927"/>
                </a:lnTo>
                <a:lnTo>
                  <a:pt x="115119" y="136077"/>
                </a:lnTo>
                <a:lnTo>
                  <a:pt x="121111" y="130653"/>
                </a:lnTo>
                <a:lnTo>
                  <a:pt x="135389" y="117007"/>
                </a:lnTo>
                <a:lnTo>
                  <a:pt x="143197" y="107462"/>
                </a:lnTo>
                <a:lnTo>
                  <a:pt x="151260" y="96337"/>
                </a:lnTo>
                <a:lnTo>
                  <a:pt x="171080" y="67016"/>
                </a:lnTo>
                <a:lnTo>
                  <a:pt x="171753" y="62705"/>
                </a:lnTo>
                <a:lnTo>
                  <a:pt x="169962" y="52835"/>
                </a:lnTo>
                <a:lnTo>
                  <a:pt x="168149" y="45670"/>
                </a:lnTo>
                <a:lnTo>
                  <a:pt x="167895" y="45617"/>
                </a:lnTo>
                <a:lnTo>
                  <a:pt x="167612" y="48098"/>
                </a:lnTo>
                <a:lnTo>
                  <a:pt x="164946" y="52376"/>
                </a:lnTo>
                <a:lnTo>
                  <a:pt x="162902" y="54850"/>
                </a:lnTo>
                <a:lnTo>
                  <a:pt x="161539" y="57452"/>
                </a:lnTo>
                <a:lnTo>
                  <a:pt x="160024" y="62883"/>
                </a:lnTo>
                <a:lnTo>
                  <a:pt x="159621" y="68522"/>
                </a:lnTo>
                <a:lnTo>
                  <a:pt x="159351" y="76092"/>
                </a:lnTo>
                <a:lnTo>
                  <a:pt x="159172" y="84948"/>
                </a:lnTo>
                <a:lnTo>
                  <a:pt x="156195" y="103235"/>
                </a:lnTo>
                <a:lnTo>
                  <a:pt x="141210" y="177655"/>
                </a:lnTo>
                <a:lnTo>
                  <a:pt x="138505" y="193614"/>
                </a:lnTo>
                <a:lnTo>
                  <a:pt x="136702" y="206159"/>
                </a:lnTo>
                <a:lnTo>
                  <a:pt x="134547" y="216427"/>
                </a:lnTo>
                <a:lnTo>
                  <a:pt x="132158" y="225177"/>
                </a:lnTo>
                <a:lnTo>
                  <a:pt x="129613" y="232916"/>
                </a:lnTo>
                <a:lnTo>
                  <a:pt x="127917" y="241885"/>
                </a:lnTo>
                <a:lnTo>
                  <a:pt x="126786" y="251674"/>
                </a:lnTo>
                <a:lnTo>
                  <a:pt x="126031" y="262010"/>
                </a:lnTo>
                <a:lnTo>
                  <a:pt x="124576" y="269854"/>
                </a:lnTo>
                <a:lnTo>
                  <a:pt x="122653" y="276035"/>
                </a:lnTo>
                <a:lnTo>
                  <a:pt x="117977" y="285443"/>
                </a:lnTo>
                <a:lnTo>
                  <a:pt x="112724" y="292800"/>
                </a:lnTo>
                <a:lnTo>
                  <a:pt x="109754" y="299245"/>
                </a:lnTo>
                <a:lnTo>
                  <a:pt x="98805" y="3255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14"/>
          <p:cNvSpPr/>
          <p:nvPr/>
        </p:nvSpPr>
        <p:spPr>
          <a:xfrm>
            <a:off x="6835670" y="3026092"/>
            <a:ext cx="239327" cy="213805"/>
          </a:xfrm>
          <a:custGeom>
            <a:avLst/>
            <a:gdLst/>
            <a:ahLst/>
            <a:cxnLst/>
            <a:rect l="0" t="0" r="0" b="0"/>
            <a:pathLst>
              <a:path w="239327" h="213805">
                <a:moveTo>
                  <a:pt x="93767" y="17145"/>
                </a:moveTo>
                <a:lnTo>
                  <a:pt x="75563" y="21696"/>
                </a:lnTo>
                <a:lnTo>
                  <a:pt x="69249" y="23989"/>
                </a:lnTo>
                <a:lnTo>
                  <a:pt x="64087" y="26470"/>
                </a:lnTo>
                <a:lnTo>
                  <a:pt x="59693" y="29077"/>
                </a:lnTo>
                <a:lnTo>
                  <a:pt x="52270" y="34513"/>
                </a:lnTo>
                <a:lnTo>
                  <a:pt x="48957" y="37296"/>
                </a:lnTo>
                <a:lnTo>
                  <a:pt x="46749" y="40104"/>
                </a:lnTo>
                <a:lnTo>
                  <a:pt x="44295" y="45764"/>
                </a:lnTo>
                <a:lnTo>
                  <a:pt x="40665" y="51455"/>
                </a:lnTo>
                <a:lnTo>
                  <a:pt x="34923" y="58111"/>
                </a:lnTo>
                <a:lnTo>
                  <a:pt x="26022" y="67420"/>
                </a:lnTo>
                <a:lnTo>
                  <a:pt x="21933" y="73522"/>
                </a:lnTo>
                <a:lnTo>
                  <a:pt x="18256" y="80447"/>
                </a:lnTo>
                <a:lnTo>
                  <a:pt x="14851" y="87921"/>
                </a:lnTo>
                <a:lnTo>
                  <a:pt x="11629" y="96714"/>
                </a:lnTo>
                <a:lnTo>
                  <a:pt x="8529" y="106386"/>
                </a:lnTo>
                <a:lnTo>
                  <a:pt x="5509" y="116644"/>
                </a:lnTo>
                <a:lnTo>
                  <a:pt x="3496" y="125388"/>
                </a:lnTo>
                <a:lnTo>
                  <a:pt x="2154" y="133122"/>
                </a:lnTo>
                <a:lnTo>
                  <a:pt x="1259" y="140183"/>
                </a:lnTo>
                <a:lnTo>
                  <a:pt x="663" y="147748"/>
                </a:lnTo>
                <a:lnTo>
                  <a:pt x="265" y="155649"/>
                </a:lnTo>
                <a:lnTo>
                  <a:pt x="0" y="163773"/>
                </a:lnTo>
                <a:lnTo>
                  <a:pt x="776" y="170142"/>
                </a:lnTo>
                <a:lnTo>
                  <a:pt x="2245" y="175341"/>
                </a:lnTo>
                <a:lnTo>
                  <a:pt x="4177" y="179759"/>
                </a:lnTo>
                <a:lnTo>
                  <a:pt x="6418" y="183657"/>
                </a:lnTo>
                <a:lnTo>
                  <a:pt x="8864" y="187208"/>
                </a:lnTo>
                <a:lnTo>
                  <a:pt x="14122" y="193694"/>
                </a:lnTo>
                <a:lnTo>
                  <a:pt x="19634" y="199751"/>
                </a:lnTo>
                <a:lnTo>
                  <a:pt x="23390" y="202700"/>
                </a:lnTo>
                <a:lnTo>
                  <a:pt x="27800" y="205618"/>
                </a:lnTo>
                <a:lnTo>
                  <a:pt x="32644" y="208516"/>
                </a:lnTo>
                <a:lnTo>
                  <a:pt x="36826" y="210449"/>
                </a:lnTo>
                <a:lnTo>
                  <a:pt x="44012" y="212595"/>
                </a:lnTo>
                <a:lnTo>
                  <a:pt x="48215" y="213168"/>
                </a:lnTo>
                <a:lnTo>
                  <a:pt x="52921" y="213549"/>
                </a:lnTo>
                <a:lnTo>
                  <a:pt x="57964" y="213804"/>
                </a:lnTo>
                <a:lnTo>
                  <a:pt x="63231" y="213021"/>
                </a:lnTo>
                <a:lnTo>
                  <a:pt x="68647" y="211547"/>
                </a:lnTo>
                <a:lnTo>
                  <a:pt x="74163" y="209611"/>
                </a:lnTo>
                <a:lnTo>
                  <a:pt x="78793" y="208321"/>
                </a:lnTo>
                <a:lnTo>
                  <a:pt x="82832" y="207460"/>
                </a:lnTo>
                <a:lnTo>
                  <a:pt x="86477" y="206887"/>
                </a:lnTo>
                <a:lnTo>
                  <a:pt x="93669" y="204600"/>
                </a:lnTo>
                <a:lnTo>
                  <a:pt x="103227" y="201170"/>
                </a:lnTo>
                <a:lnTo>
                  <a:pt x="114361" y="196978"/>
                </a:lnTo>
                <a:lnTo>
                  <a:pt x="123689" y="193231"/>
                </a:lnTo>
                <a:lnTo>
                  <a:pt x="131813" y="189781"/>
                </a:lnTo>
                <a:lnTo>
                  <a:pt x="145918" y="183407"/>
                </a:lnTo>
                <a:lnTo>
                  <a:pt x="158538" y="177399"/>
                </a:lnTo>
                <a:lnTo>
                  <a:pt x="165523" y="171606"/>
                </a:lnTo>
                <a:lnTo>
                  <a:pt x="173037" y="163934"/>
                </a:lnTo>
                <a:lnTo>
                  <a:pt x="180904" y="155010"/>
                </a:lnTo>
                <a:lnTo>
                  <a:pt x="189005" y="147155"/>
                </a:lnTo>
                <a:lnTo>
                  <a:pt x="197265" y="140013"/>
                </a:lnTo>
                <a:lnTo>
                  <a:pt x="205628" y="133347"/>
                </a:lnTo>
                <a:lnTo>
                  <a:pt x="212156" y="126998"/>
                </a:lnTo>
                <a:lnTo>
                  <a:pt x="217460" y="120861"/>
                </a:lnTo>
                <a:lnTo>
                  <a:pt x="221949" y="114864"/>
                </a:lnTo>
                <a:lnTo>
                  <a:pt x="225894" y="109913"/>
                </a:lnTo>
                <a:lnTo>
                  <a:pt x="229477" y="105661"/>
                </a:lnTo>
                <a:lnTo>
                  <a:pt x="232818" y="101873"/>
                </a:lnTo>
                <a:lnTo>
                  <a:pt x="235045" y="98395"/>
                </a:lnTo>
                <a:lnTo>
                  <a:pt x="237519" y="91991"/>
                </a:lnTo>
                <a:lnTo>
                  <a:pt x="238179" y="87998"/>
                </a:lnTo>
                <a:lnTo>
                  <a:pt x="238619" y="83430"/>
                </a:lnTo>
                <a:lnTo>
                  <a:pt x="238913" y="78480"/>
                </a:lnTo>
                <a:lnTo>
                  <a:pt x="239239" y="67900"/>
                </a:lnTo>
                <a:lnTo>
                  <a:pt x="239326" y="62412"/>
                </a:lnTo>
                <a:lnTo>
                  <a:pt x="238431" y="57800"/>
                </a:lnTo>
                <a:lnTo>
                  <a:pt x="236882" y="53774"/>
                </a:lnTo>
                <a:lnTo>
                  <a:pt x="234897" y="50137"/>
                </a:lnTo>
                <a:lnTo>
                  <a:pt x="231669" y="45807"/>
                </a:lnTo>
                <a:lnTo>
                  <a:pt x="227612" y="41016"/>
                </a:lnTo>
                <a:lnTo>
                  <a:pt x="218976" y="31564"/>
                </a:lnTo>
                <a:lnTo>
                  <a:pt x="211964" y="24188"/>
                </a:lnTo>
                <a:lnTo>
                  <a:pt x="206855" y="19936"/>
                </a:lnTo>
                <a:lnTo>
                  <a:pt x="200591" y="15196"/>
                </a:lnTo>
                <a:lnTo>
                  <a:pt x="1794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15"/>
          <p:cNvSpPr/>
          <p:nvPr/>
        </p:nvSpPr>
        <p:spPr>
          <a:xfrm>
            <a:off x="7100887" y="278606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68446" y="17145"/>
                </a:lnTo>
                <a:lnTo>
                  <a:pt x="83731" y="16193"/>
                </a:lnTo>
                <a:lnTo>
                  <a:pt x="97730" y="14605"/>
                </a:lnTo>
                <a:lnTo>
                  <a:pt x="110874" y="12594"/>
                </a:lnTo>
                <a:lnTo>
                  <a:pt x="121541" y="11254"/>
                </a:lnTo>
                <a:lnTo>
                  <a:pt x="130557" y="10360"/>
                </a:lnTo>
                <a:lnTo>
                  <a:pt x="138473" y="9764"/>
                </a:lnTo>
                <a:lnTo>
                  <a:pt x="145655" y="8415"/>
                </a:lnTo>
                <a:lnTo>
                  <a:pt x="152349" y="6562"/>
                </a:lnTo>
                <a:lnTo>
                  <a:pt x="158716" y="4375"/>
                </a:lnTo>
                <a:lnTo>
                  <a:pt x="165818" y="2916"/>
                </a:lnTo>
                <a:lnTo>
                  <a:pt x="173410" y="1944"/>
                </a:lnTo>
                <a:lnTo>
                  <a:pt x="181329" y="1296"/>
                </a:lnTo>
                <a:lnTo>
                  <a:pt x="188514" y="864"/>
                </a:lnTo>
                <a:lnTo>
                  <a:pt x="195208" y="576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16"/>
          <p:cNvSpPr/>
          <p:nvPr/>
        </p:nvSpPr>
        <p:spPr>
          <a:xfrm>
            <a:off x="7109459" y="2952594"/>
            <a:ext cx="137161" cy="13492"/>
          </a:xfrm>
          <a:custGeom>
            <a:avLst/>
            <a:gdLst/>
            <a:ahLst/>
            <a:cxnLst/>
            <a:rect l="0" t="0" r="0" b="0"/>
            <a:pathLst>
              <a:path w="137161" h="13492">
                <a:moveTo>
                  <a:pt x="0" y="13491"/>
                </a:moveTo>
                <a:lnTo>
                  <a:pt x="29210" y="13491"/>
                </a:lnTo>
                <a:lnTo>
                  <a:pt x="33761" y="12538"/>
                </a:lnTo>
                <a:lnTo>
                  <a:pt x="39652" y="10951"/>
                </a:lnTo>
                <a:lnTo>
                  <a:pt x="46438" y="8940"/>
                </a:lnTo>
                <a:lnTo>
                  <a:pt x="52867" y="7599"/>
                </a:lnTo>
                <a:lnTo>
                  <a:pt x="59056" y="6705"/>
                </a:lnTo>
                <a:lnTo>
                  <a:pt x="65089" y="6110"/>
                </a:lnTo>
                <a:lnTo>
                  <a:pt x="70063" y="5713"/>
                </a:lnTo>
                <a:lnTo>
                  <a:pt x="74331" y="5448"/>
                </a:lnTo>
                <a:lnTo>
                  <a:pt x="78130" y="5271"/>
                </a:lnTo>
                <a:lnTo>
                  <a:pt x="87430" y="5075"/>
                </a:lnTo>
                <a:lnTo>
                  <a:pt x="92577" y="5023"/>
                </a:lnTo>
                <a:lnTo>
                  <a:pt x="96960" y="4035"/>
                </a:lnTo>
                <a:lnTo>
                  <a:pt x="100836" y="2425"/>
                </a:lnTo>
                <a:lnTo>
                  <a:pt x="104371" y="398"/>
                </a:lnTo>
                <a:lnTo>
                  <a:pt x="109586" y="0"/>
                </a:lnTo>
                <a:lnTo>
                  <a:pt x="115920" y="687"/>
                </a:lnTo>
                <a:lnTo>
                  <a:pt x="137160" y="49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17"/>
          <p:cNvSpPr/>
          <p:nvPr/>
        </p:nvSpPr>
        <p:spPr>
          <a:xfrm>
            <a:off x="7452359" y="2753510"/>
            <a:ext cx="334329" cy="276912"/>
          </a:xfrm>
          <a:custGeom>
            <a:avLst/>
            <a:gdLst/>
            <a:ahLst/>
            <a:cxnLst/>
            <a:rect l="0" t="0" r="0" b="0"/>
            <a:pathLst>
              <a:path w="334329" h="276912">
                <a:moveTo>
                  <a:pt x="0" y="101132"/>
                </a:moveTo>
                <a:lnTo>
                  <a:pt x="9102" y="87480"/>
                </a:lnTo>
                <a:lnTo>
                  <a:pt x="12736" y="81553"/>
                </a:lnTo>
                <a:lnTo>
                  <a:pt x="16110" y="75697"/>
                </a:lnTo>
                <a:lnTo>
                  <a:pt x="19312" y="69888"/>
                </a:lnTo>
                <a:lnTo>
                  <a:pt x="23353" y="64110"/>
                </a:lnTo>
                <a:lnTo>
                  <a:pt x="27951" y="58353"/>
                </a:lnTo>
                <a:lnTo>
                  <a:pt x="32922" y="52610"/>
                </a:lnTo>
                <a:lnTo>
                  <a:pt x="38141" y="46877"/>
                </a:lnTo>
                <a:lnTo>
                  <a:pt x="49019" y="35426"/>
                </a:lnTo>
                <a:lnTo>
                  <a:pt x="55540" y="30658"/>
                </a:lnTo>
                <a:lnTo>
                  <a:pt x="62744" y="26527"/>
                </a:lnTo>
                <a:lnTo>
                  <a:pt x="70405" y="22820"/>
                </a:lnTo>
                <a:lnTo>
                  <a:pt x="79321" y="19397"/>
                </a:lnTo>
                <a:lnTo>
                  <a:pt x="89076" y="16162"/>
                </a:lnTo>
                <a:lnTo>
                  <a:pt x="99389" y="13053"/>
                </a:lnTo>
                <a:lnTo>
                  <a:pt x="121008" y="7058"/>
                </a:lnTo>
                <a:lnTo>
                  <a:pt x="132107" y="4126"/>
                </a:lnTo>
                <a:lnTo>
                  <a:pt x="142364" y="2171"/>
                </a:lnTo>
                <a:lnTo>
                  <a:pt x="152060" y="868"/>
                </a:lnTo>
                <a:lnTo>
                  <a:pt x="161381" y="0"/>
                </a:lnTo>
                <a:lnTo>
                  <a:pt x="171405" y="373"/>
                </a:lnTo>
                <a:lnTo>
                  <a:pt x="181898" y="1574"/>
                </a:lnTo>
                <a:lnTo>
                  <a:pt x="192703" y="3328"/>
                </a:lnTo>
                <a:lnTo>
                  <a:pt x="202763" y="4497"/>
                </a:lnTo>
                <a:lnTo>
                  <a:pt x="212328" y="5276"/>
                </a:lnTo>
                <a:lnTo>
                  <a:pt x="221562" y="5796"/>
                </a:lnTo>
                <a:lnTo>
                  <a:pt x="229624" y="7094"/>
                </a:lnTo>
                <a:lnTo>
                  <a:pt x="236903" y="8913"/>
                </a:lnTo>
                <a:lnTo>
                  <a:pt x="243660" y="11078"/>
                </a:lnTo>
                <a:lnTo>
                  <a:pt x="250070" y="13473"/>
                </a:lnTo>
                <a:lnTo>
                  <a:pt x="256249" y="16023"/>
                </a:lnTo>
                <a:lnTo>
                  <a:pt x="262273" y="18675"/>
                </a:lnTo>
                <a:lnTo>
                  <a:pt x="268193" y="22348"/>
                </a:lnTo>
                <a:lnTo>
                  <a:pt x="274046" y="26702"/>
                </a:lnTo>
                <a:lnTo>
                  <a:pt x="279852" y="31510"/>
                </a:lnTo>
                <a:lnTo>
                  <a:pt x="284676" y="36620"/>
                </a:lnTo>
                <a:lnTo>
                  <a:pt x="288844" y="41931"/>
                </a:lnTo>
                <a:lnTo>
                  <a:pt x="292576" y="47377"/>
                </a:lnTo>
                <a:lnTo>
                  <a:pt x="296016" y="52913"/>
                </a:lnTo>
                <a:lnTo>
                  <a:pt x="299262" y="58509"/>
                </a:lnTo>
                <a:lnTo>
                  <a:pt x="302378" y="64144"/>
                </a:lnTo>
                <a:lnTo>
                  <a:pt x="304455" y="69806"/>
                </a:lnTo>
                <a:lnTo>
                  <a:pt x="305841" y="75485"/>
                </a:lnTo>
                <a:lnTo>
                  <a:pt x="306764" y="81177"/>
                </a:lnTo>
                <a:lnTo>
                  <a:pt x="306427" y="87828"/>
                </a:lnTo>
                <a:lnTo>
                  <a:pt x="305250" y="95121"/>
                </a:lnTo>
                <a:lnTo>
                  <a:pt x="303513" y="102839"/>
                </a:lnTo>
                <a:lnTo>
                  <a:pt x="301402" y="110843"/>
                </a:lnTo>
                <a:lnTo>
                  <a:pt x="299043" y="119036"/>
                </a:lnTo>
                <a:lnTo>
                  <a:pt x="296517" y="127356"/>
                </a:lnTo>
                <a:lnTo>
                  <a:pt x="292928" y="135759"/>
                </a:lnTo>
                <a:lnTo>
                  <a:pt x="288631" y="144220"/>
                </a:lnTo>
                <a:lnTo>
                  <a:pt x="283861" y="152717"/>
                </a:lnTo>
                <a:lnTo>
                  <a:pt x="277823" y="162192"/>
                </a:lnTo>
                <a:lnTo>
                  <a:pt x="270940" y="172319"/>
                </a:lnTo>
                <a:lnTo>
                  <a:pt x="263494" y="182880"/>
                </a:lnTo>
                <a:lnTo>
                  <a:pt x="255673" y="192778"/>
                </a:lnTo>
                <a:lnTo>
                  <a:pt x="247602" y="202234"/>
                </a:lnTo>
                <a:lnTo>
                  <a:pt x="239363" y="211396"/>
                </a:lnTo>
                <a:lnTo>
                  <a:pt x="231013" y="219409"/>
                </a:lnTo>
                <a:lnTo>
                  <a:pt x="222589" y="226656"/>
                </a:lnTo>
                <a:lnTo>
                  <a:pt x="214115" y="233392"/>
                </a:lnTo>
                <a:lnTo>
                  <a:pt x="205609" y="238835"/>
                </a:lnTo>
                <a:lnTo>
                  <a:pt x="197080" y="243417"/>
                </a:lnTo>
                <a:lnTo>
                  <a:pt x="188538" y="247424"/>
                </a:lnTo>
                <a:lnTo>
                  <a:pt x="179984" y="252000"/>
                </a:lnTo>
                <a:lnTo>
                  <a:pt x="171425" y="256955"/>
                </a:lnTo>
                <a:lnTo>
                  <a:pt x="162861" y="262164"/>
                </a:lnTo>
                <a:lnTo>
                  <a:pt x="154294" y="265637"/>
                </a:lnTo>
                <a:lnTo>
                  <a:pt x="145726" y="267952"/>
                </a:lnTo>
                <a:lnTo>
                  <a:pt x="137156" y="269495"/>
                </a:lnTo>
                <a:lnTo>
                  <a:pt x="129537" y="271477"/>
                </a:lnTo>
                <a:lnTo>
                  <a:pt x="122553" y="273750"/>
                </a:lnTo>
                <a:lnTo>
                  <a:pt x="115992" y="276219"/>
                </a:lnTo>
                <a:lnTo>
                  <a:pt x="109713" y="276911"/>
                </a:lnTo>
                <a:lnTo>
                  <a:pt x="103623" y="276421"/>
                </a:lnTo>
                <a:lnTo>
                  <a:pt x="97656" y="275141"/>
                </a:lnTo>
                <a:lnTo>
                  <a:pt x="91775" y="274288"/>
                </a:lnTo>
                <a:lnTo>
                  <a:pt x="85949" y="273719"/>
                </a:lnTo>
                <a:lnTo>
                  <a:pt x="80159" y="273340"/>
                </a:lnTo>
                <a:lnTo>
                  <a:pt x="75347" y="272135"/>
                </a:lnTo>
                <a:lnTo>
                  <a:pt x="67461" y="268256"/>
                </a:lnTo>
                <a:lnTo>
                  <a:pt x="58240" y="263357"/>
                </a:lnTo>
                <a:lnTo>
                  <a:pt x="53115" y="260717"/>
                </a:lnTo>
                <a:lnTo>
                  <a:pt x="49697" y="257052"/>
                </a:lnTo>
                <a:lnTo>
                  <a:pt x="47419" y="252704"/>
                </a:lnTo>
                <a:lnTo>
                  <a:pt x="45901" y="247900"/>
                </a:lnTo>
                <a:lnTo>
                  <a:pt x="44213" y="240022"/>
                </a:lnTo>
                <a:lnTo>
                  <a:pt x="43463" y="233346"/>
                </a:lnTo>
                <a:lnTo>
                  <a:pt x="43129" y="227204"/>
                </a:lnTo>
                <a:lnTo>
                  <a:pt x="44946" y="223280"/>
                </a:lnTo>
                <a:lnTo>
                  <a:pt x="48062" y="218759"/>
                </a:lnTo>
                <a:lnTo>
                  <a:pt x="52044" y="213840"/>
                </a:lnTo>
                <a:lnTo>
                  <a:pt x="61549" y="205835"/>
                </a:lnTo>
                <a:lnTo>
                  <a:pt x="66750" y="202366"/>
                </a:lnTo>
                <a:lnTo>
                  <a:pt x="73075" y="199102"/>
                </a:lnTo>
                <a:lnTo>
                  <a:pt x="80150" y="195973"/>
                </a:lnTo>
                <a:lnTo>
                  <a:pt x="87723" y="192934"/>
                </a:lnTo>
                <a:lnTo>
                  <a:pt x="103758" y="187018"/>
                </a:lnTo>
                <a:lnTo>
                  <a:pt x="112035" y="184107"/>
                </a:lnTo>
                <a:lnTo>
                  <a:pt x="120410" y="182166"/>
                </a:lnTo>
                <a:lnTo>
                  <a:pt x="128851" y="180872"/>
                </a:lnTo>
                <a:lnTo>
                  <a:pt x="137336" y="180010"/>
                </a:lnTo>
                <a:lnTo>
                  <a:pt x="146802" y="178482"/>
                </a:lnTo>
                <a:lnTo>
                  <a:pt x="156924" y="176511"/>
                </a:lnTo>
                <a:lnTo>
                  <a:pt x="167482" y="174245"/>
                </a:lnTo>
                <a:lnTo>
                  <a:pt x="177377" y="173686"/>
                </a:lnTo>
                <a:lnTo>
                  <a:pt x="186832" y="174267"/>
                </a:lnTo>
                <a:lnTo>
                  <a:pt x="195991" y="175606"/>
                </a:lnTo>
                <a:lnTo>
                  <a:pt x="204956" y="176499"/>
                </a:lnTo>
                <a:lnTo>
                  <a:pt x="213790" y="177094"/>
                </a:lnTo>
                <a:lnTo>
                  <a:pt x="230273" y="177756"/>
                </a:lnTo>
                <a:lnTo>
                  <a:pt x="243949" y="178049"/>
                </a:lnTo>
                <a:lnTo>
                  <a:pt x="250263" y="179080"/>
                </a:lnTo>
                <a:lnTo>
                  <a:pt x="256377" y="180720"/>
                </a:lnTo>
                <a:lnTo>
                  <a:pt x="262359" y="182766"/>
                </a:lnTo>
                <a:lnTo>
                  <a:pt x="269203" y="186034"/>
                </a:lnTo>
                <a:lnTo>
                  <a:pt x="276625" y="190119"/>
                </a:lnTo>
                <a:lnTo>
                  <a:pt x="284429" y="194747"/>
                </a:lnTo>
                <a:lnTo>
                  <a:pt x="291538" y="198784"/>
                </a:lnTo>
                <a:lnTo>
                  <a:pt x="304515" y="205811"/>
                </a:lnTo>
                <a:lnTo>
                  <a:pt x="308737" y="209018"/>
                </a:lnTo>
                <a:lnTo>
                  <a:pt x="311553" y="212108"/>
                </a:lnTo>
                <a:lnTo>
                  <a:pt x="315633" y="218082"/>
                </a:lnTo>
                <a:lnTo>
                  <a:pt x="320622" y="223913"/>
                </a:lnTo>
                <a:lnTo>
                  <a:pt x="326014" y="232219"/>
                </a:lnTo>
                <a:lnTo>
                  <a:pt x="334328" y="2468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18"/>
          <p:cNvSpPr/>
          <p:nvPr/>
        </p:nvSpPr>
        <p:spPr>
          <a:xfrm>
            <a:off x="7834337" y="2761889"/>
            <a:ext cx="191234" cy="307067"/>
          </a:xfrm>
          <a:custGeom>
            <a:avLst/>
            <a:gdLst/>
            <a:ahLst/>
            <a:cxnLst/>
            <a:rect l="0" t="0" r="0" b="0"/>
            <a:pathLst>
              <a:path w="191234" h="307067">
                <a:moveTo>
                  <a:pt x="132372" y="15600"/>
                </a:moveTo>
                <a:lnTo>
                  <a:pt x="118720" y="11050"/>
                </a:lnTo>
                <a:lnTo>
                  <a:pt x="113746" y="8756"/>
                </a:lnTo>
                <a:lnTo>
                  <a:pt x="109478" y="6275"/>
                </a:lnTo>
                <a:lnTo>
                  <a:pt x="105679" y="3669"/>
                </a:lnTo>
                <a:lnTo>
                  <a:pt x="102194" y="1931"/>
                </a:lnTo>
                <a:lnTo>
                  <a:pt x="98919" y="773"/>
                </a:lnTo>
                <a:lnTo>
                  <a:pt x="95782" y="0"/>
                </a:lnTo>
                <a:lnTo>
                  <a:pt x="92739" y="438"/>
                </a:lnTo>
                <a:lnTo>
                  <a:pt x="89758" y="1682"/>
                </a:lnTo>
                <a:lnTo>
                  <a:pt x="86818" y="3464"/>
                </a:lnTo>
                <a:lnTo>
                  <a:pt x="69028" y="15074"/>
                </a:lnTo>
                <a:lnTo>
                  <a:pt x="63473" y="19059"/>
                </a:lnTo>
                <a:lnTo>
                  <a:pt x="58816" y="22669"/>
                </a:lnTo>
                <a:lnTo>
                  <a:pt x="54761" y="26028"/>
                </a:lnTo>
                <a:lnTo>
                  <a:pt x="50151" y="29220"/>
                </a:lnTo>
                <a:lnTo>
                  <a:pt x="45173" y="32300"/>
                </a:lnTo>
                <a:lnTo>
                  <a:pt x="39949" y="35306"/>
                </a:lnTo>
                <a:lnTo>
                  <a:pt x="35515" y="39215"/>
                </a:lnTo>
                <a:lnTo>
                  <a:pt x="31606" y="43726"/>
                </a:lnTo>
                <a:lnTo>
                  <a:pt x="28047" y="48639"/>
                </a:lnTo>
                <a:lnTo>
                  <a:pt x="24722" y="53818"/>
                </a:lnTo>
                <a:lnTo>
                  <a:pt x="21554" y="59176"/>
                </a:lnTo>
                <a:lnTo>
                  <a:pt x="18488" y="64654"/>
                </a:lnTo>
                <a:lnTo>
                  <a:pt x="12542" y="75819"/>
                </a:lnTo>
                <a:lnTo>
                  <a:pt x="9624" y="81464"/>
                </a:lnTo>
                <a:lnTo>
                  <a:pt x="6725" y="89037"/>
                </a:lnTo>
                <a:lnTo>
                  <a:pt x="3840" y="97896"/>
                </a:lnTo>
                <a:lnTo>
                  <a:pt x="964" y="107612"/>
                </a:lnTo>
                <a:lnTo>
                  <a:pt x="0" y="116946"/>
                </a:lnTo>
                <a:lnTo>
                  <a:pt x="309" y="126027"/>
                </a:lnTo>
                <a:lnTo>
                  <a:pt x="1468" y="134938"/>
                </a:lnTo>
                <a:lnTo>
                  <a:pt x="3193" y="141832"/>
                </a:lnTo>
                <a:lnTo>
                  <a:pt x="5295" y="147379"/>
                </a:lnTo>
                <a:lnTo>
                  <a:pt x="10171" y="156084"/>
                </a:lnTo>
                <a:lnTo>
                  <a:pt x="15514" y="163128"/>
                </a:lnTo>
                <a:lnTo>
                  <a:pt x="18272" y="165387"/>
                </a:lnTo>
                <a:lnTo>
                  <a:pt x="21063" y="166893"/>
                </a:lnTo>
                <a:lnTo>
                  <a:pt x="23877" y="167897"/>
                </a:lnTo>
                <a:lnTo>
                  <a:pt x="27656" y="168567"/>
                </a:lnTo>
                <a:lnTo>
                  <a:pt x="32082" y="169013"/>
                </a:lnTo>
                <a:lnTo>
                  <a:pt x="36938" y="169311"/>
                </a:lnTo>
                <a:lnTo>
                  <a:pt x="47412" y="169641"/>
                </a:lnTo>
                <a:lnTo>
                  <a:pt x="52873" y="169729"/>
                </a:lnTo>
                <a:lnTo>
                  <a:pt x="57465" y="168835"/>
                </a:lnTo>
                <a:lnTo>
                  <a:pt x="61479" y="167287"/>
                </a:lnTo>
                <a:lnTo>
                  <a:pt x="65108" y="165303"/>
                </a:lnTo>
                <a:lnTo>
                  <a:pt x="71337" y="163027"/>
                </a:lnTo>
                <a:lnTo>
                  <a:pt x="79300" y="160557"/>
                </a:lnTo>
                <a:lnTo>
                  <a:pt x="88418" y="157958"/>
                </a:lnTo>
                <a:lnTo>
                  <a:pt x="95450" y="155273"/>
                </a:lnTo>
                <a:lnTo>
                  <a:pt x="101090" y="152531"/>
                </a:lnTo>
                <a:lnTo>
                  <a:pt x="105802" y="149750"/>
                </a:lnTo>
                <a:lnTo>
                  <a:pt x="110849" y="146943"/>
                </a:lnTo>
                <a:lnTo>
                  <a:pt x="121537" y="141285"/>
                </a:lnTo>
                <a:lnTo>
                  <a:pt x="127053" y="137490"/>
                </a:lnTo>
                <a:lnTo>
                  <a:pt x="132636" y="133056"/>
                </a:lnTo>
                <a:lnTo>
                  <a:pt x="138264" y="128194"/>
                </a:lnTo>
                <a:lnTo>
                  <a:pt x="143920" y="124000"/>
                </a:lnTo>
                <a:lnTo>
                  <a:pt x="149596" y="120252"/>
                </a:lnTo>
                <a:lnTo>
                  <a:pt x="155284" y="116801"/>
                </a:lnTo>
                <a:lnTo>
                  <a:pt x="159077" y="113547"/>
                </a:lnTo>
                <a:lnTo>
                  <a:pt x="161606" y="110426"/>
                </a:lnTo>
                <a:lnTo>
                  <a:pt x="163292" y="107393"/>
                </a:lnTo>
                <a:lnTo>
                  <a:pt x="179316" y="80369"/>
                </a:lnTo>
                <a:lnTo>
                  <a:pt x="183671" y="72114"/>
                </a:lnTo>
                <a:lnTo>
                  <a:pt x="186574" y="65659"/>
                </a:lnTo>
                <a:lnTo>
                  <a:pt x="188509" y="60403"/>
                </a:lnTo>
                <a:lnTo>
                  <a:pt x="190659" y="52023"/>
                </a:lnTo>
                <a:lnTo>
                  <a:pt x="191233" y="48455"/>
                </a:lnTo>
                <a:lnTo>
                  <a:pt x="190663" y="46076"/>
                </a:lnTo>
                <a:lnTo>
                  <a:pt x="189331" y="44490"/>
                </a:lnTo>
                <a:lnTo>
                  <a:pt x="187490" y="43432"/>
                </a:lnTo>
                <a:lnTo>
                  <a:pt x="185310" y="43680"/>
                </a:lnTo>
                <a:lnTo>
                  <a:pt x="182904" y="44798"/>
                </a:lnTo>
                <a:lnTo>
                  <a:pt x="180348" y="46495"/>
                </a:lnTo>
                <a:lnTo>
                  <a:pt x="178643" y="48580"/>
                </a:lnTo>
                <a:lnTo>
                  <a:pt x="177508" y="50922"/>
                </a:lnTo>
                <a:lnTo>
                  <a:pt x="176245" y="56064"/>
                </a:lnTo>
                <a:lnTo>
                  <a:pt x="175684" y="61524"/>
                </a:lnTo>
                <a:lnTo>
                  <a:pt x="175534" y="66219"/>
                </a:lnTo>
                <a:lnTo>
                  <a:pt x="175368" y="79055"/>
                </a:lnTo>
                <a:lnTo>
                  <a:pt x="174371" y="85526"/>
                </a:lnTo>
                <a:lnTo>
                  <a:pt x="172754" y="91745"/>
                </a:lnTo>
                <a:lnTo>
                  <a:pt x="170723" y="97796"/>
                </a:lnTo>
                <a:lnTo>
                  <a:pt x="169369" y="105640"/>
                </a:lnTo>
                <a:lnTo>
                  <a:pt x="168468" y="114679"/>
                </a:lnTo>
                <a:lnTo>
                  <a:pt x="167866" y="124516"/>
                </a:lnTo>
                <a:lnTo>
                  <a:pt x="167197" y="143065"/>
                </a:lnTo>
                <a:lnTo>
                  <a:pt x="167019" y="152012"/>
                </a:lnTo>
                <a:lnTo>
                  <a:pt x="165948" y="165596"/>
                </a:lnTo>
                <a:lnTo>
                  <a:pt x="164280" y="182273"/>
                </a:lnTo>
                <a:lnTo>
                  <a:pt x="158090" y="3070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19"/>
          <p:cNvSpPr/>
          <p:nvPr/>
        </p:nvSpPr>
        <p:spPr>
          <a:xfrm>
            <a:off x="7983855" y="2871787"/>
            <a:ext cx="8573" cy="205741"/>
          </a:xfrm>
          <a:custGeom>
            <a:avLst/>
            <a:gdLst/>
            <a:ahLst/>
            <a:cxnLst/>
            <a:rect l="0" t="0" r="0" b="0"/>
            <a:pathLst>
              <a:path w="8573" h="205741">
                <a:moveTo>
                  <a:pt x="0" y="205740"/>
                </a:moveTo>
                <a:lnTo>
                  <a:pt x="0" y="156004"/>
                </a:lnTo>
                <a:lnTo>
                  <a:pt x="952" y="154485"/>
                </a:lnTo>
                <a:lnTo>
                  <a:pt x="2539" y="152520"/>
                </a:lnTo>
                <a:lnTo>
                  <a:pt x="4551" y="150258"/>
                </a:lnTo>
                <a:lnTo>
                  <a:pt x="5891" y="147797"/>
                </a:lnTo>
                <a:lnTo>
                  <a:pt x="6785" y="145204"/>
                </a:lnTo>
                <a:lnTo>
                  <a:pt x="7382" y="142523"/>
                </a:lnTo>
                <a:lnTo>
                  <a:pt x="6826" y="140735"/>
                </a:lnTo>
                <a:lnTo>
                  <a:pt x="5503" y="139543"/>
                </a:lnTo>
                <a:lnTo>
                  <a:pt x="3669" y="138749"/>
                </a:lnTo>
                <a:lnTo>
                  <a:pt x="2445" y="137267"/>
                </a:lnTo>
                <a:lnTo>
                  <a:pt x="1630" y="135326"/>
                </a:lnTo>
                <a:lnTo>
                  <a:pt x="1087" y="133080"/>
                </a:lnTo>
                <a:lnTo>
                  <a:pt x="1677" y="130630"/>
                </a:lnTo>
                <a:lnTo>
                  <a:pt x="3023" y="128044"/>
                </a:lnTo>
                <a:lnTo>
                  <a:pt x="4873" y="125368"/>
                </a:lnTo>
                <a:lnTo>
                  <a:pt x="5153" y="122631"/>
                </a:lnTo>
                <a:lnTo>
                  <a:pt x="4389" y="119854"/>
                </a:lnTo>
                <a:lnTo>
                  <a:pt x="2925" y="117050"/>
                </a:lnTo>
                <a:lnTo>
                  <a:pt x="1950" y="114228"/>
                </a:lnTo>
                <a:lnTo>
                  <a:pt x="1301" y="111395"/>
                </a:lnTo>
                <a:lnTo>
                  <a:pt x="256" y="104554"/>
                </a:lnTo>
                <a:lnTo>
                  <a:pt x="114" y="98539"/>
                </a:lnTo>
                <a:lnTo>
                  <a:pt x="0" y="24923"/>
                </a:lnTo>
                <a:lnTo>
                  <a:pt x="952" y="22330"/>
                </a:lnTo>
                <a:lnTo>
                  <a:pt x="2539" y="20602"/>
                </a:lnTo>
                <a:lnTo>
                  <a:pt x="4551" y="19450"/>
                </a:lnTo>
                <a:lnTo>
                  <a:pt x="5891" y="17729"/>
                </a:lnTo>
                <a:lnTo>
                  <a:pt x="6785" y="15629"/>
                </a:lnTo>
                <a:lnTo>
                  <a:pt x="8219" y="9966"/>
                </a:lnTo>
                <a:lnTo>
                  <a:pt x="8468" y="4435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20"/>
          <p:cNvSpPr/>
          <p:nvPr/>
        </p:nvSpPr>
        <p:spPr>
          <a:xfrm>
            <a:off x="7923847" y="2820352"/>
            <a:ext cx="342901" cy="488634"/>
          </a:xfrm>
          <a:custGeom>
            <a:avLst/>
            <a:gdLst/>
            <a:ahLst/>
            <a:cxnLst/>
            <a:rect l="0" t="0" r="0" b="0"/>
            <a:pathLst>
              <a:path w="342901" h="488634">
                <a:moveTo>
                  <a:pt x="0" y="488633"/>
                </a:moveTo>
                <a:lnTo>
                  <a:pt x="4551" y="474980"/>
                </a:lnTo>
                <a:lnTo>
                  <a:pt x="6844" y="470958"/>
                </a:lnTo>
                <a:lnTo>
                  <a:pt x="9325" y="468277"/>
                </a:lnTo>
                <a:lnTo>
                  <a:pt x="11932" y="466490"/>
                </a:lnTo>
                <a:lnTo>
                  <a:pt x="17368" y="459424"/>
                </a:lnTo>
                <a:lnTo>
                  <a:pt x="25784" y="447276"/>
                </a:lnTo>
                <a:lnTo>
                  <a:pt x="31461" y="439772"/>
                </a:lnTo>
                <a:lnTo>
                  <a:pt x="40014" y="425789"/>
                </a:lnTo>
                <a:lnTo>
                  <a:pt x="47628" y="415191"/>
                </a:lnTo>
                <a:lnTo>
                  <a:pt x="52211" y="404113"/>
                </a:lnTo>
                <a:lnTo>
                  <a:pt x="60036" y="391061"/>
                </a:lnTo>
                <a:lnTo>
                  <a:pt x="64783" y="378275"/>
                </a:lnTo>
                <a:lnTo>
                  <a:pt x="67845" y="366242"/>
                </a:lnTo>
                <a:lnTo>
                  <a:pt x="72381" y="354544"/>
                </a:lnTo>
                <a:lnTo>
                  <a:pt x="77572" y="342995"/>
                </a:lnTo>
                <a:lnTo>
                  <a:pt x="85850" y="325783"/>
                </a:lnTo>
                <a:lnTo>
                  <a:pt x="97179" y="302901"/>
                </a:lnTo>
                <a:lnTo>
                  <a:pt x="101935" y="296231"/>
                </a:lnTo>
                <a:lnTo>
                  <a:pt x="107961" y="288928"/>
                </a:lnTo>
                <a:lnTo>
                  <a:pt x="114836" y="281201"/>
                </a:lnTo>
                <a:lnTo>
                  <a:pt x="125016" y="267536"/>
                </a:lnTo>
                <a:lnTo>
                  <a:pt x="165971" y="203012"/>
                </a:lnTo>
                <a:lnTo>
                  <a:pt x="172559" y="193444"/>
                </a:lnTo>
                <a:lnTo>
                  <a:pt x="182421" y="179320"/>
                </a:lnTo>
                <a:lnTo>
                  <a:pt x="189978" y="166693"/>
                </a:lnTo>
                <a:lnTo>
                  <a:pt x="199052" y="149651"/>
                </a:lnTo>
                <a:lnTo>
                  <a:pt x="204139" y="139772"/>
                </a:lnTo>
                <a:lnTo>
                  <a:pt x="209435" y="132234"/>
                </a:lnTo>
                <a:lnTo>
                  <a:pt x="214871" y="126256"/>
                </a:lnTo>
                <a:lnTo>
                  <a:pt x="225039" y="116122"/>
                </a:lnTo>
                <a:lnTo>
                  <a:pt x="232732" y="105267"/>
                </a:lnTo>
                <a:lnTo>
                  <a:pt x="246969" y="83895"/>
                </a:lnTo>
                <a:lnTo>
                  <a:pt x="252277" y="77838"/>
                </a:lnTo>
                <a:lnTo>
                  <a:pt x="257719" y="72847"/>
                </a:lnTo>
                <a:lnTo>
                  <a:pt x="267895" y="63809"/>
                </a:lnTo>
                <a:lnTo>
                  <a:pt x="275592" y="53442"/>
                </a:lnTo>
                <a:lnTo>
                  <a:pt x="282788" y="47058"/>
                </a:lnTo>
                <a:lnTo>
                  <a:pt x="292348" y="39945"/>
                </a:lnTo>
                <a:lnTo>
                  <a:pt x="303484" y="32345"/>
                </a:lnTo>
                <a:lnTo>
                  <a:pt x="311861" y="26326"/>
                </a:lnTo>
                <a:lnTo>
                  <a:pt x="318397" y="21360"/>
                </a:lnTo>
                <a:lnTo>
                  <a:pt x="327247" y="13304"/>
                </a:lnTo>
                <a:lnTo>
                  <a:pt x="329607" y="982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21"/>
          <p:cNvSpPr/>
          <p:nvPr/>
        </p:nvSpPr>
        <p:spPr>
          <a:xfrm>
            <a:off x="8035290" y="3069072"/>
            <a:ext cx="257014" cy="312323"/>
          </a:xfrm>
          <a:custGeom>
            <a:avLst/>
            <a:gdLst/>
            <a:ahLst/>
            <a:cxnLst/>
            <a:rect l="0" t="0" r="0" b="0"/>
            <a:pathLst>
              <a:path w="257014" h="312323">
                <a:moveTo>
                  <a:pt x="60007" y="42745"/>
                </a:moveTo>
                <a:lnTo>
                  <a:pt x="55456" y="42745"/>
                </a:lnTo>
                <a:lnTo>
                  <a:pt x="55068" y="41792"/>
                </a:lnTo>
                <a:lnTo>
                  <a:pt x="55761" y="40205"/>
                </a:lnTo>
                <a:lnTo>
                  <a:pt x="63719" y="30813"/>
                </a:lnTo>
                <a:lnTo>
                  <a:pt x="71499" y="25377"/>
                </a:lnTo>
                <a:lnTo>
                  <a:pt x="76242" y="22594"/>
                </a:lnTo>
                <a:lnTo>
                  <a:pt x="84050" y="16962"/>
                </a:lnTo>
                <a:lnTo>
                  <a:pt x="87465" y="14126"/>
                </a:lnTo>
                <a:lnTo>
                  <a:pt x="91648" y="12236"/>
                </a:lnTo>
                <a:lnTo>
                  <a:pt x="96341" y="10975"/>
                </a:lnTo>
                <a:lnTo>
                  <a:pt x="101374" y="10135"/>
                </a:lnTo>
                <a:lnTo>
                  <a:pt x="105682" y="8623"/>
                </a:lnTo>
                <a:lnTo>
                  <a:pt x="113010" y="4402"/>
                </a:lnTo>
                <a:lnTo>
                  <a:pt x="117250" y="2896"/>
                </a:lnTo>
                <a:lnTo>
                  <a:pt x="121982" y="1891"/>
                </a:lnTo>
                <a:lnTo>
                  <a:pt x="127041" y="1222"/>
                </a:lnTo>
                <a:lnTo>
                  <a:pt x="132319" y="775"/>
                </a:lnTo>
                <a:lnTo>
                  <a:pt x="137742" y="478"/>
                </a:lnTo>
                <a:lnTo>
                  <a:pt x="143262" y="279"/>
                </a:lnTo>
                <a:lnTo>
                  <a:pt x="173787" y="0"/>
                </a:lnTo>
                <a:lnTo>
                  <a:pt x="182533" y="914"/>
                </a:lnTo>
                <a:lnTo>
                  <a:pt x="189317" y="2475"/>
                </a:lnTo>
                <a:lnTo>
                  <a:pt x="194791" y="4468"/>
                </a:lnTo>
                <a:lnTo>
                  <a:pt x="200345" y="6750"/>
                </a:lnTo>
                <a:lnTo>
                  <a:pt x="205954" y="9223"/>
                </a:lnTo>
                <a:lnTo>
                  <a:pt x="217265" y="14511"/>
                </a:lnTo>
                <a:lnTo>
                  <a:pt x="228642" y="20037"/>
                </a:lnTo>
                <a:lnTo>
                  <a:pt x="233390" y="22844"/>
                </a:lnTo>
                <a:lnTo>
                  <a:pt x="241207" y="28503"/>
                </a:lnTo>
                <a:lnTo>
                  <a:pt x="247855" y="34193"/>
                </a:lnTo>
                <a:lnTo>
                  <a:pt x="250962" y="37044"/>
                </a:lnTo>
                <a:lnTo>
                  <a:pt x="253033" y="40849"/>
                </a:lnTo>
                <a:lnTo>
                  <a:pt x="255334" y="50157"/>
                </a:lnTo>
                <a:lnTo>
                  <a:pt x="256356" y="58105"/>
                </a:lnTo>
                <a:lnTo>
                  <a:pt x="256810" y="64811"/>
                </a:lnTo>
                <a:lnTo>
                  <a:pt x="257013" y="70967"/>
                </a:lnTo>
                <a:lnTo>
                  <a:pt x="255162" y="75847"/>
                </a:lnTo>
                <a:lnTo>
                  <a:pt x="252023" y="81958"/>
                </a:lnTo>
                <a:lnTo>
                  <a:pt x="248024" y="88890"/>
                </a:lnTo>
                <a:lnTo>
                  <a:pt x="243455" y="95416"/>
                </a:lnTo>
                <a:lnTo>
                  <a:pt x="238503" y="101671"/>
                </a:lnTo>
                <a:lnTo>
                  <a:pt x="233297" y="107747"/>
                </a:lnTo>
                <a:lnTo>
                  <a:pt x="226017" y="113702"/>
                </a:lnTo>
                <a:lnTo>
                  <a:pt x="217352" y="119577"/>
                </a:lnTo>
                <a:lnTo>
                  <a:pt x="207767" y="125399"/>
                </a:lnTo>
                <a:lnTo>
                  <a:pt x="199471" y="130233"/>
                </a:lnTo>
                <a:lnTo>
                  <a:pt x="185174" y="138143"/>
                </a:lnTo>
                <a:lnTo>
                  <a:pt x="178694" y="140634"/>
                </a:lnTo>
                <a:lnTo>
                  <a:pt x="172469" y="142294"/>
                </a:lnTo>
                <a:lnTo>
                  <a:pt x="166414" y="143401"/>
                </a:lnTo>
                <a:lnTo>
                  <a:pt x="159520" y="145092"/>
                </a:lnTo>
                <a:lnTo>
                  <a:pt x="152067" y="147171"/>
                </a:lnTo>
                <a:lnTo>
                  <a:pt x="136166" y="152022"/>
                </a:lnTo>
                <a:lnTo>
                  <a:pt x="119573" y="157352"/>
                </a:lnTo>
                <a:lnTo>
                  <a:pt x="113052" y="159155"/>
                </a:lnTo>
                <a:lnTo>
                  <a:pt x="107754" y="160357"/>
                </a:lnTo>
                <a:lnTo>
                  <a:pt x="96955" y="162285"/>
                </a:lnTo>
                <a:lnTo>
                  <a:pt x="89883" y="162666"/>
                </a:lnTo>
                <a:lnTo>
                  <a:pt x="94471" y="162732"/>
                </a:lnTo>
                <a:lnTo>
                  <a:pt x="138745" y="162760"/>
                </a:lnTo>
                <a:lnTo>
                  <a:pt x="144885" y="163712"/>
                </a:lnTo>
                <a:lnTo>
                  <a:pt x="152787" y="165300"/>
                </a:lnTo>
                <a:lnTo>
                  <a:pt x="161865" y="167311"/>
                </a:lnTo>
                <a:lnTo>
                  <a:pt x="170775" y="169604"/>
                </a:lnTo>
                <a:lnTo>
                  <a:pt x="179572" y="172085"/>
                </a:lnTo>
                <a:lnTo>
                  <a:pt x="188295" y="174692"/>
                </a:lnTo>
                <a:lnTo>
                  <a:pt x="196015" y="177382"/>
                </a:lnTo>
                <a:lnTo>
                  <a:pt x="203067" y="180128"/>
                </a:lnTo>
                <a:lnTo>
                  <a:pt x="209672" y="182911"/>
                </a:lnTo>
                <a:lnTo>
                  <a:pt x="215029" y="185719"/>
                </a:lnTo>
                <a:lnTo>
                  <a:pt x="219553" y="188544"/>
                </a:lnTo>
                <a:lnTo>
                  <a:pt x="227118" y="194222"/>
                </a:lnTo>
                <a:lnTo>
                  <a:pt x="233657" y="199921"/>
                </a:lnTo>
                <a:lnTo>
                  <a:pt x="237685" y="204679"/>
                </a:lnTo>
                <a:lnTo>
                  <a:pt x="242277" y="210708"/>
                </a:lnTo>
                <a:lnTo>
                  <a:pt x="247243" y="217585"/>
                </a:lnTo>
                <a:lnTo>
                  <a:pt x="249601" y="223123"/>
                </a:lnTo>
                <a:lnTo>
                  <a:pt x="250221" y="227767"/>
                </a:lnTo>
                <a:lnTo>
                  <a:pt x="248369" y="237372"/>
                </a:lnTo>
                <a:lnTo>
                  <a:pt x="246541" y="243934"/>
                </a:lnTo>
                <a:lnTo>
                  <a:pt x="244372" y="251166"/>
                </a:lnTo>
                <a:lnTo>
                  <a:pt x="241972" y="256940"/>
                </a:lnTo>
                <a:lnTo>
                  <a:pt x="236766" y="265895"/>
                </a:lnTo>
                <a:lnTo>
                  <a:pt x="231276" y="273050"/>
                </a:lnTo>
                <a:lnTo>
                  <a:pt x="228479" y="276292"/>
                </a:lnTo>
                <a:lnTo>
                  <a:pt x="225662" y="278453"/>
                </a:lnTo>
                <a:lnTo>
                  <a:pt x="219992" y="280854"/>
                </a:lnTo>
                <a:lnTo>
                  <a:pt x="216193" y="282447"/>
                </a:lnTo>
                <a:lnTo>
                  <a:pt x="211756" y="284462"/>
                </a:lnTo>
                <a:lnTo>
                  <a:pt x="206894" y="286757"/>
                </a:lnTo>
                <a:lnTo>
                  <a:pt x="199842" y="289240"/>
                </a:lnTo>
                <a:lnTo>
                  <a:pt x="191330" y="291847"/>
                </a:lnTo>
                <a:lnTo>
                  <a:pt x="181846" y="294538"/>
                </a:lnTo>
                <a:lnTo>
                  <a:pt x="167903" y="297284"/>
                </a:lnTo>
                <a:lnTo>
                  <a:pt x="150987" y="300068"/>
                </a:lnTo>
                <a:lnTo>
                  <a:pt x="132091" y="302876"/>
                </a:lnTo>
                <a:lnTo>
                  <a:pt x="115683" y="305701"/>
                </a:lnTo>
                <a:lnTo>
                  <a:pt x="100935" y="308536"/>
                </a:lnTo>
                <a:lnTo>
                  <a:pt x="87292" y="311379"/>
                </a:lnTo>
                <a:lnTo>
                  <a:pt x="77244" y="312322"/>
                </a:lnTo>
                <a:lnTo>
                  <a:pt x="69594" y="311998"/>
                </a:lnTo>
                <a:lnTo>
                  <a:pt x="63541" y="310830"/>
                </a:lnTo>
                <a:lnTo>
                  <a:pt x="55695" y="310051"/>
                </a:lnTo>
                <a:lnTo>
                  <a:pt x="46656" y="309531"/>
                </a:lnTo>
                <a:lnTo>
                  <a:pt x="23349" y="308800"/>
                </a:lnTo>
                <a:lnTo>
                  <a:pt x="10411" y="308584"/>
                </a:lnTo>
                <a:lnTo>
                  <a:pt x="0" y="2999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22"/>
          <p:cNvSpPr/>
          <p:nvPr/>
        </p:nvSpPr>
        <p:spPr>
          <a:xfrm>
            <a:off x="8345624" y="3138726"/>
            <a:ext cx="322895" cy="229849"/>
          </a:xfrm>
          <a:custGeom>
            <a:avLst/>
            <a:gdLst/>
            <a:ahLst/>
            <a:cxnLst/>
            <a:rect l="0" t="0" r="0" b="0"/>
            <a:pathLst>
              <a:path w="322895" h="229849">
                <a:moveTo>
                  <a:pt x="84001" y="7381"/>
                </a:moveTo>
                <a:lnTo>
                  <a:pt x="79450" y="2830"/>
                </a:lnTo>
                <a:lnTo>
                  <a:pt x="77157" y="1490"/>
                </a:lnTo>
                <a:lnTo>
                  <a:pt x="72069" y="0"/>
                </a:lnTo>
                <a:lnTo>
                  <a:pt x="69379" y="555"/>
                </a:lnTo>
                <a:lnTo>
                  <a:pt x="61041" y="4935"/>
                </a:lnTo>
                <a:lnTo>
                  <a:pt x="55381" y="6294"/>
                </a:lnTo>
                <a:lnTo>
                  <a:pt x="52539" y="8561"/>
                </a:lnTo>
                <a:lnTo>
                  <a:pt x="49691" y="11978"/>
                </a:lnTo>
                <a:lnTo>
                  <a:pt x="46840" y="16161"/>
                </a:lnTo>
                <a:lnTo>
                  <a:pt x="43034" y="20854"/>
                </a:lnTo>
                <a:lnTo>
                  <a:pt x="38592" y="25888"/>
                </a:lnTo>
                <a:lnTo>
                  <a:pt x="33726" y="31149"/>
                </a:lnTo>
                <a:lnTo>
                  <a:pt x="29529" y="36561"/>
                </a:lnTo>
                <a:lnTo>
                  <a:pt x="25779" y="42075"/>
                </a:lnTo>
                <a:lnTo>
                  <a:pt x="22326" y="47655"/>
                </a:lnTo>
                <a:lnTo>
                  <a:pt x="19072" y="55185"/>
                </a:lnTo>
                <a:lnTo>
                  <a:pt x="15950" y="64016"/>
                </a:lnTo>
                <a:lnTo>
                  <a:pt x="12916" y="73712"/>
                </a:lnTo>
                <a:lnTo>
                  <a:pt x="7005" y="94647"/>
                </a:lnTo>
                <a:lnTo>
                  <a:pt x="4096" y="105563"/>
                </a:lnTo>
                <a:lnTo>
                  <a:pt x="2156" y="114746"/>
                </a:lnTo>
                <a:lnTo>
                  <a:pt x="862" y="122772"/>
                </a:lnTo>
                <a:lnTo>
                  <a:pt x="0" y="130029"/>
                </a:lnTo>
                <a:lnTo>
                  <a:pt x="378" y="138676"/>
                </a:lnTo>
                <a:lnTo>
                  <a:pt x="1582" y="148251"/>
                </a:lnTo>
                <a:lnTo>
                  <a:pt x="3337" y="158444"/>
                </a:lnTo>
                <a:lnTo>
                  <a:pt x="6413" y="166193"/>
                </a:lnTo>
                <a:lnTo>
                  <a:pt x="10369" y="172311"/>
                </a:lnTo>
                <a:lnTo>
                  <a:pt x="14910" y="177342"/>
                </a:lnTo>
                <a:lnTo>
                  <a:pt x="19843" y="183553"/>
                </a:lnTo>
                <a:lnTo>
                  <a:pt x="25037" y="190552"/>
                </a:lnTo>
                <a:lnTo>
                  <a:pt x="30404" y="198075"/>
                </a:lnTo>
                <a:lnTo>
                  <a:pt x="36839" y="204043"/>
                </a:lnTo>
                <a:lnTo>
                  <a:pt x="43987" y="208974"/>
                </a:lnTo>
                <a:lnTo>
                  <a:pt x="51610" y="213214"/>
                </a:lnTo>
                <a:lnTo>
                  <a:pt x="57645" y="216040"/>
                </a:lnTo>
                <a:lnTo>
                  <a:pt x="71641" y="220971"/>
                </a:lnTo>
                <a:lnTo>
                  <a:pt x="76713" y="223117"/>
                </a:lnTo>
                <a:lnTo>
                  <a:pt x="82000" y="225500"/>
                </a:lnTo>
                <a:lnTo>
                  <a:pt x="88382" y="227089"/>
                </a:lnTo>
                <a:lnTo>
                  <a:pt x="95494" y="228148"/>
                </a:lnTo>
                <a:lnTo>
                  <a:pt x="103093" y="228854"/>
                </a:lnTo>
                <a:lnTo>
                  <a:pt x="110063" y="229325"/>
                </a:lnTo>
                <a:lnTo>
                  <a:pt x="116616" y="229638"/>
                </a:lnTo>
                <a:lnTo>
                  <a:pt x="122890" y="229848"/>
                </a:lnTo>
                <a:lnTo>
                  <a:pt x="129929" y="229035"/>
                </a:lnTo>
                <a:lnTo>
                  <a:pt x="137479" y="227540"/>
                </a:lnTo>
                <a:lnTo>
                  <a:pt x="145370" y="225591"/>
                </a:lnTo>
                <a:lnTo>
                  <a:pt x="152537" y="224292"/>
                </a:lnTo>
                <a:lnTo>
                  <a:pt x="159219" y="223426"/>
                </a:lnTo>
                <a:lnTo>
                  <a:pt x="165578" y="222849"/>
                </a:lnTo>
                <a:lnTo>
                  <a:pt x="172676" y="221511"/>
                </a:lnTo>
                <a:lnTo>
                  <a:pt x="180265" y="219667"/>
                </a:lnTo>
                <a:lnTo>
                  <a:pt x="188182" y="217485"/>
                </a:lnTo>
                <a:lnTo>
                  <a:pt x="195364" y="215078"/>
                </a:lnTo>
                <a:lnTo>
                  <a:pt x="202058" y="212520"/>
                </a:lnTo>
                <a:lnTo>
                  <a:pt x="208426" y="209863"/>
                </a:lnTo>
                <a:lnTo>
                  <a:pt x="217433" y="205234"/>
                </a:lnTo>
                <a:lnTo>
                  <a:pt x="228201" y="199291"/>
                </a:lnTo>
                <a:lnTo>
                  <a:pt x="250007" y="186972"/>
                </a:lnTo>
                <a:lnTo>
                  <a:pt x="266049" y="178322"/>
                </a:lnTo>
                <a:lnTo>
                  <a:pt x="273946" y="172776"/>
                </a:lnTo>
                <a:lnTo>
                  <a:pt x="282069" y="166222"/>
                </a:lnTo>
                <a:lnTo>
                  <a:pt x="290341" y="158995"/>
                </a:lnTo>
                <a:lnTo>
                  <a:pt x="297760" y="150367"/>
                </a:lnTo>
                <a:lnTo>
                  <a:pt x="304613" y="140805"/>
                </a:lnTo>
                <a:lnTo>
                  <a:pt x="311085" y="130620"/>
                </a:lnTo>
                <a:lnTo>
                  <a:pt x="315400" y="122878"/>
                </a:lnTo>
                <a:lnTo>
                  <a:pt x="318277" y="116764"/>
                </a:lnTo>
                <a:lnTo>
                  <a:pt x="320195" y="111736"/>
                </a:lnTo>
                <a:lnTo>
                  <a:pt x="321474" y="107431"/>
                </a:lnTo>
                <a:lnTo>
                  <a:pt x="322326" y="103609"/>
                </a:lnTo>
                <a:lnTo>
                  <a:pt x="322894" y="100108"/>
                </a:lnTo>
                <a:lnTo>
                  <a:pt x="322321" y="95869"/>
                </a:lnTo>
                <a:lnTo>
                  <a:pt x="320985" y="91138"/>
                </a:lnTo>
                <a:lnTo>
                  <a:pt x="319143" y="86079"/>
                </a:lnTo>
                <a:lnTo>
                  <a:pt x="316961" y="81754"/>
                </a:lnTo>
                <a:lnTo>
                  <a:pt x="314556" y="77918"/>
                </a:lnTo>
                <a:lnTo>
                  <a:pt x="312000" y="74408"/>
                </a:lnTo>
                <a:lnTo>
                  <a:pt x="304078" y="67968"/>
                </a:lnTo>
                <a:lnTo>
                  <a:pt x="294208" y="61931"/>
                </a:lnTo>
                <a:lnTo>
                  <a:pt x="288909" y="58988"/>
                </a:lnTo>
                <a:lnTo>
                  <a:pt x="277941" y="53178"/>
                </a:lnTo>
                <a:lnTo>
                  <a:pt x="266716" y="47420"/>
                </a:lnTo>
                <a:lnTo>
                  <a:pt x="257918" y="44226"/>
                </a:lnTo>
                <a:lnTo>
                  <a:pt x="248927" y="41854"/>
                </a:lnTo>
                <a:lnTo>
                  <a:pt x="235407" y="37625"/>
                </a:lnTo>
                <a:lnTo>
                  <a:pt x="229706" y="36116"/>
                </a:lnTo>
                <a:lnTo>
                  <a:pt x="220831" y="34440"/>
                </a:lnTo>
                <a:lnTo>
                  <a:pt x="214273" y="33993"/>
                </a:lnTo>
                <a:lnTo>
                  <a:pt x="206091" y="33695"/>
                </a:lnTo>
                <a:lnTo>
                  <a:pt x="178913" y="33275"/>
                </a:lnTo>
                <a:lnTo>
                  <a:pt x="148680" y="33133"/>
                </a:lnTo>
                <a:lnTo>
                  <a:pt x="143313" y="34074"/>
                </a:lnTo>
                <a:lnTo>
                  <a:pt x="138782" y="35654"/>
                </a:lnTo>
                <a:lnTo>
                  <a:pt x="118291" y="416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23"/>
          <p:cNvSpPr/>
          <p:nvPr/>
        </p:nvSpPr>
        <p:spPr>
          <a:xfrm>
            <a:off x="5909309" y="2708910"/>
            <a:ext cx="758632" cy="171451"/>
          </a:xfrm>
          <a:custGeom>
            <a:avLst/>
            <a:gdLst/>
            <a:ahLst/>
            <a:cxnLst/>
            <a:rect l="0" t="0" r="0" b="0"/>
            <a:pathLst>
              <a:path w="758632" h="171451">
                <a:moveTo>
                  <a:pt x="0" y="171450"/>
                </a:moveTo>
                <a:lnTo>
                  <a:pt x="18204" y="171450"/>
                </a:lnTo>
                <a:lnTo>
                  <a:pt x="24519" y="170497"/>
                </a:lnTo>
                <a:lnTo>
                  <a:pt x="39862" y="165558"/>
                </a:lnTo>
                <a:lnTo>
                  <a:pt x="60706" y="163672"/>
                </a:lnTo>
                <a:lnTo>
                  <a:pt x="81276" y="162160"/>
                </a:lnTo>
                <a:lnTo>
                  <a:pt x="100258" y="158431"/>
                </a:lnTo>
                <a:lnTo>
                  <a:pt x="123263" y="155527"/>
                </a:lnTo>
                <a:lnTo>
                  <a:pt x="136064" y="152308"/>
                </a:lnTo>
                <a:lnTo>
                  <a:pt x="152865" y="147702"/>
                </a:lnTo>
                <a:lnTo>
                  <a:pt x="166681" y="145140"/>
                </a:lnTo>
                <a:lnTo>
                  <a:pt x="182558" y="142480"/>
                </a:lnTo>
                <a:lnTo>
                  <a:pt x="196953" y="139754"/>
                </a:lnTo>
                <a:lnTo>
                  <a:pt x="263803" y="125695"/>
                </a:lnTo>
                <a:lnTo>
                  <a:pt x="275881" y="122849"/>
                </a:lnTo>
                <a:lnTo>
                  <a:pt x="286791" y="119999"/>
                </a:lnTo>
                <a:lnTo>
                  <a:pt x="296922" y="117147"/>
                </a:lnTo>
                <a:lnTo>
                  <a:pt x="383993" y="94929"/>
                </a:lnTo>
                <a:lnTo>
                  <a:pt x="474456" y="73318"/>
                </a:lnTo>
                <a:lnTo>
                  <a:pt x="552543" y="55792"/>
                </a:lnTo>
                <a:lnTo>
                  <a:pt x="565530" y="52435"/>
                </a:lnTo>
                <a:lnTo>
                  <a:pt x="577045" y="49244"/>
                </a:lnTo>
                <a:lnTo>
                  <a:pt x="586627" y="46164"/>
                </a:lnTo>
                <a:lnTo>
                  <a:pt x="594920" y="43159"/>
                </a:lnTo>
                <a:lnTo>
                  <a:pt x="602353" y="40202"/>
                </a:lnTo>
                <a:lnTo>
                  <a:pt x="613977" y="37279"/>
                </a:lnTo>
                <a:lnTo>
                  <a:pt x="628393" y="34377"/>
                </a:lnTo>
                <a:lnTo>
                  <a:pt x="675458" y="25743"/>
                </a:lnTo>
                <a:lnTo>
                  <a:pt x="690336" y="22877"/>
                </a:lnTo>
                <a:lnTo>
                  <a:pt x="702159" y="20014"/>
                </a:lnTo>
                <a:lnTo>
                  <a:pt x="711947" y="17152"/>
                </a:lnTo>
                <a:lnTo>
                  <a:pt x="757898" y="1693"/>
                </a:lnTo>
                <a:lnTo>
                  <a:pt x="758631" y="1129"/>
                </a:lnTo>
                <a:lnTo>
                  <a:pt x="758166" y="752"/>
                </a:lnTo>
                <a:lnTo>
                  <a:pt x="7543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24"/>
          <p:cNvSpPr/>
          <p:nvPr/>
        </p:nvSpPr>
        <p:spPr>
          <a:xfrm>
            <a:off x="6132195" y="2263139"/>
            <a:ext cx="25718" cy="265749"/>
          </a:xfrm>
          <a:custGeom>
            <a:avLst/>
            <a:gdLst/>
            <a:ahLst/>
            <a:cxnLst/>
            <a:rect l="0" t="0" r="0" b="0"/>
            <a:pathLst>
              <a:path w="25718" h="265749">
                <a:moveTo>
                  <a:pt x="0" y="0"/>
                </a:moveTo>
                <a:lnTo>
                  <a:pt x="0" y="44897"/>
                </a:lnTo>
                <a:lnTo>
                  <a:pt x="952" y="58507"/>
                </a:lnTo>
                <a:lnTo>
                  <a:pt x="2540" y="73295"/>
                </a:lnTo>
                <a:lnTo>
                  <a:pt x="4550" y="88868"/>
                </a:lnTo>
                <a:lnTo>
                  <a:pt x="5891" y="101156"/>
                </a:lnTo>
                <a:lnTo>
                  <a:pt x="6785" y="111252"/>
                </a:lnTo>
                <a:lnTo>
                  <a:pt x="7381" y="119888"/>
                </a:lnTo>
                <a:lnTo>
                  <a:pt x="7778" y="128503"/>
                </a:lnTo>
                <a:lnTo>
                  <a:pt x="8219" y="145695"/>
                </a:lnTo>
                <a:lnTo>
                  <a:pt x="9289" y="159043"/>
                </a:lnTo>
                <a:lnTo>
                  <a:pt x="14394" y="209472"/>
                </a:lnTo>
                <a:lnTo>
                  <a:pt x="15311" y="222516"/>
                </a:lnTo>
                <a:lnTo>
                  <a:pt x="15922" y="234069"/>
                </a:lnTo>
                <a:lnTo>
                  <a:pt x="17282" y="242724"/>
                </a:lnTo>
                <a:lnTo>
                  <a:pt x="19141" y="249446"/>
                </a:lnTo>
                <a:lnTo>
                  <a:pt x="25717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5"/>
          <p:cNvSpPr/>
          <p:nvPr/>
        </p:nvSpPr>
        <p:spPr>
          <a:xfrm>
            <a:off x="6252824" y="2272612"/>
            <a:ext cx="153213" cy="228911"/>
          </a:xfrm>
          <a:custGeom>
            <a:avLst/>
            <a:gdLst/>
            <a:ahLst/>
            <a:cxnLst/>
            <a:rect l="0" t="0" r="0" b="0"/>
            <a:pathLst>
              <a:path w="153213" h="228911">
                <a:moveTo>
                  <a:pt x="59393" y="7673"/>
                </a:moveTo>
                <a:lnTo>
                  <a:pt x="54842" y="16774"/>
                </a:lnTo>
                <a:lnTo>
                  <a:pt x="51597" y="22313"/>
                </a:lnTo>
                <a:lnTo>
                  <a:pt x="42911" y="36087"/>
                </a:lnTo>
                <a:lnTo>
                  <a:pt x="38880" y="44713"/>
                </a:lnTo>
                <a:lnTo>
                  <a:pt x="35240" y="54274"/>
                </a:lnTo>
                <a:lnTo>
                  <a:pt x="31861" y="64457"/>
                </a:lnTo>
                <a:lnTo>
                  <a:pt x="27703" y="75057"/>
                </a:lnTo>
                <a:lnTo>
                  <a:pt x="23027" y="85933"/>
                </a:lnTo>
                <a:lnTo>
                  <a:pt x="13703" y="106273"/>
                </a:lnTo>
                <a:lnTo>
                  <a:pt x="6384" y="121662"/>
                </a:lnTo>
                <a:lnTo>
                  <a:pt x="4051" y="130338"/>
                </a:lnTo>
                <a:lnTo>
                  <a:pt x="2496" y="139932"/>
                </a:lnTo>
                <a:lnTo>
                  <a:pt x="1459" y="150138"/>
                </a:lnTo>
                <a:lnTo>
                  <a:pt x="768" y="159800"/>
                </a:lnTo>
                <a:lnTo>
                  <a:pt x="307" y="169098"/>
                </a:lnTo>
                <a:lnTo>
                  <a:pt x="0" y="178155"/>
                </a:lnTo>
                <a:lnTo>
                  <a:pt x="748" y="186097"/>
                </a:lnTo>
                <a:lnTo>
                  <a:pt x="2199" y="193297"/>
                </a:lnTo>
                <a:lnTo>
                  <a:pt x="4119" y="200002"/>
                </a:lnTo>
                <a:lnTo>
                  <a:pt x="7303" y="204473"/>
                </a:lnTo>
                <a:lnTo>
                  <a:pt x="11332" y="207453"/>
                </a:lnTo>
                <a:lnTo>
                  <a:pt x="15922" y="209439"/>
                </a:lnTo>
                <a:lnTo>
                  <a:pt x="26103" y="214187"/>
                </a:lnTo>
                <a:lnTo>
                  <a:pt x="31484" y="216786"/>
                </a:lnTo>
                <a:lnTo>
                  <a:pt x="36025" y="219472"/>
                </a:lnTo>
                <a:lnTo>
                  <a:pt x="40005" y="222214"/>
                </a:lnTo>
                <a:lnTo>
                  <a:pt x="43610" y="224995"/>
                </a:lnTo>
                <a:lnTo>
                  <a:pt x="47918" y="226849"/>
                </a:lnTo>
                <a:lnTo>
                  <a:pt x="52696" y="228086"/>
                </a:lnTo>
                <a:lnTo>
                  <a:pt x="57786" y="228910"/>
                </a:lnTo>
                <a:lnTo>
                  <a:pt x="62132" y="228507"/>
                </a:lnTo>
                <a:lnTo>
                  <a:pt x="65981" y="227285"/>
                </a:lnTo>
                <a:lnTo>
                  <a:pt x="69500" y="225518"/>
                </a:lnTo>
                <a:lnTo>
                  <a:pt x="72799" y="224341"/>
                </a:lnTo>
                <a:lnTo>
                  <a:pt x="75950" y="223555"/>
                </a:lnTo>
                <a:lnTo>
                  <a:pt x="79003" y="223032"/>
                </a:lnTo>
                <a:lnTo>
                  <a:pt x="81992" y="221730"/>
                </a:lnTo>
                <a:lnTo>
                  <a:pt x="84936" y="219911"/>
                </a:lnTo>
                <a:lnTo>
                  <a:pt x="87852" y="217744"/>
                </a:lnTo>
                <a:lnTo>
                  <a:pt x="93606" y="212490"/>
                </a:lnTo>
                <a:lnTo>
                  <a:pt x="122596" y="184303"/>
                </a:lnTo>
                <a:lnTo>
                  <a:pt x="127246" y="179718"/>
                </a:lnTo>
                <a:lnTo>
                  <a:pt x="130346" y="174757"/>
                </a:lnTo>
                <a:lnTo>
                  <a:pt x="132412" y="169545"/>
                </a:lnTo>
                <a:lnTo>
                  <a:pt x="133790" y="164165"/>
                </a:lnTo>
                <a:lnTo>
                  <a:pt x="135661" y="158673"/>
                </a:lnTo>
                <a:lnTo>
                  <a:pt x="137861" y="153107"/>
                </a:lnTo>
                <a:lnTo>
                  <a:pt x="140280" y="147492"/>
                </a:lnTo>
                <a:lnTo>
                  <a:pt x="142845" y="142795"/>
                </a:lnTo>
                <a:lnTo>
                  <a:pt x="145508" y="138712"/>
                </a:lnTo>
                <a:lnTo>
                  <a:pt x="148236" y="135037"/>
                </a:lnTo>
                <a:lnTo>
                  <a:pt x="150054" y="130682"/>
                </a:lnTo>
                <a:lnTo>
                  <a:pt x="151266" y="125874"/>
                </a:lnTo>
                <a:lnTo>
                  <a:pt x="152074" y="120764"/>
                </a:lnTo>
                <a:lnTo>
                  <a:pt x="152613" y="115451"/>
                </a:lnTo>
                <a:lnTo>
                  <a:pt x="152972" y="110005"/>
                </a:lnTo>
                <a:lnTo>
                  <a:pt x="153212" y="104469"/>
                </a:lnTo>
                <a:lnTo>
                  <a:pt x="152419" y="97921"/>
                </a:lnTo>
                <a:lnTo>
                  <a:pt x="150938" y="90698"/>
                </a:lnTo>
                <a:lnTo>
                  <a:pt x="148998" y="83026"/>
                </a:lnTo>
                <a:lnTo>
                  <a:pt x="146752" y="75053"/>
                </a:lnTo>
                <a:lnTo>
                  <a:pt x="141717" y="58574"/>
                </a:lnTo>
                <a:lnTo>
                  <a:pt x="137136" y="49227"/>
                </a:lnTo>
                <a:lnTo>
                  <a:pt x="131224" y="39186"/>
                </a:lnTo>
                <a:lnTo>
                  <a:pt x="124425" y="28681"/>
                </a:lnTo>
                <a:lnTo>
                  <a:pt x="117988" y="20726"/>
                </a:lnTo>
                <a:lnTo>
                  <a:pt x="111791" y="14470"/>
                </a:lnTo>
                <a:lnTo>
                  <a:pt x="105755" y="9347"/>
                </a:lnTo>
                <a:lnTo>
                  <a:pt x="100778" y="5931"/>
                </a:lnTo>
                <a:lnTo>
                  <a:pt x="96508" y="3654"/>
                </a:lnTo>
                <a:lnTo>
                  <a:pt x="92709" y="2136"/>
                </a:lnTo>
                <a:lnTo>
                  <a:pt x="89224" y="1124"/>
                </a:lnTo>
                <a:lnTo>
                  <a:pt x="85948" y="450"/>
                </a:lnTo>
                <a:lnTo>
                  <a:pt x="82811" y="0"/>
                </a:lnTo>
                <a:lnTo>
                  <a:pt x="76910" y="652"/>
                </a:lnTo>
                <a:lnTo>
                  <a:pt x="69166" y="2040"/>
                </a:lnTo>
                <a:lnTo>
                  <a:pt x="60194" y="3917"/>
                </a:lnTo>
                <a:lnTo>
                  <a:pt x="53259" y="5169"/>
                </a:lnTo>
                <a:lnTo>
                  <a:pt x="47684" y="6004"/>
                </a:lnTo>
                <a:lnTo>
                  <a:pt x="33676" y="76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26"/>
          <p:cNvSpPr/>
          <p:nvPr/>
        </p:nvSpPr>
        <p:spPr>
          <a:xfrm>
            <a:off x="6459256" y="2271712"/>
            <a:ext cx="228748" cy="287824"/>
          </a:xfrm>
          <a:custGeom>
            <a:avLst/>
            <a:gdLst/>
            <a:ahLst/>
            <a:cxnLst/>
            <a:rect l="0" t="0" r="0" b="0"/>
            <a:pathLst>
              <a:path w="228748" h="287824">
                <a:moveTo>
                  <a:pt x="58701" y="0"/>
                </a:moveTo>
                <a:lnTo>
                  <a:pt x="42218" y="32965"/>
                </a:lnTo>
                <a:lnTo>
                  <a:pt x="36283" y="42932"/>
                </a:lnTo>
                <a:lnTo>
                  <a:pt x="29468" y="53386"/>
                </a:lnTo>
                <a:lnTo>
                  <a:pt x="11652" y="79337"/>
                </a:lnTo>
                <a:lnTo>
                  <a:pt x="9215" y="87966"/>
                </a:lnTo>
                <a:lnTo>
                  <a:pt x="8566" y="92934"/>
                </a:lnTo>
                <a:lnTo>
                  <a:pt x="7180" y="96246"/>
                </a:lnTo>
                <a:lnTo>
                  <a:pt x="5304" y="98454"/>
                </a:lnTo>
                <a:lnTo>
                  <a:pt x="3101" y="99926"/>
                </a:lnTo>
                <a:lnTo>
                  <a:pt x="1631" y="99955"/>
                </a:lnTo>
                <a:lnTo>
                  <a:pt x="652" y="99022"/>
                </a:lnTo>
                <a:lnTo>
                  <a:pt x="0" y="97447"/>
                </a:lnTo>
                <a:lnTo>
                  <a:pt x="516" y="96397"/>
                </a:lnTo>
                <a:lnTo>
                  <a:pt x="1814" y="95697"/>
                </a:lnTo>
                <a:lnTo>
                  <a:pt x="3631" y="95231"/>
                </a:lnTo>
                <a:lnTo>
                  <a:pt x="4843" y="93967"/>
                </a:lnTo>
                <a:lnTo>
                  <a:pt x="5651" y="92172"/>
                </a:lnTo>
                <a:lnTo>
                  <a:pt x="6189" y="90023"/>
                </a:lnTo>
                <a:lnTo>
                  <a:pt x="9406" y="84781"/>
                </a:lnTo>
                <a:lnTo>
                  <a:pt x="14408" y="77475"/>
                </a:lnTo>
                <a:lnTo>
                  <a:pt x="20599" y="68795"/>
                </a:lnTo>
                <a:lnTo>
                  <a:pt x="27585" y="60151"/>
                </a:lnTo>
                <a:lnTo>
                  <a:pt x="35099" y="51531"/>
                </a:lnTo>
                <a:lnTo>
                  <a:pt x="42967" y="42926"/>
                </a:lnTo>
                <a:lnTo>
                  <a:pt x="50117" y="36238"/>
                </a:lnTo>
                <a:lnTo>
                  <a:pt x="56788" y="30826"/>
                </a:lnTo>
                <a:lnTo>
                  <a:pt x="63141" y="26266"/>
                </a:lnTo>
                <a:lnTo>
                  <a:pt x="69281" y="23226"/>
                </a:lnTo>
                <a:lnTo>
                  <a:pt x="75280" y="21199"/>
                </a:lnTo>
                <a:lnTo>
                  <a:pt x="97903" y="15806"/>
                </a:lnTo>
                <a:lnTo>
                  <a:pt x="107695" y="13395"/>
                </a:lnTo>
                <a:lnTo>
                  <a:pt x="117082" y="11787"/>
                </a:lnTo>
                <a:lnTo>
                  <a:pt x="126197" y="10716"/>
                </a:lnTo>
                <a:lnTo>
                  <a:pt x="135130" y="10002"/>
                </a:lnTo>
                <a:lnTo>
                  <a:pt x="142992" y="9525"/>
                </a:lnTo>
                <a:lnTo>
                  <a:pt x="156806" y="8996"/>
                </a:lnTo>
                <a:lnTo>
                  <a:pt x="170743" y="8698"/>
                </a:lnTo>
                <a:lnTo>
                  <a:pt x="199049" y="8584"/>
                </a:lnTo>
                <a:lnTo>
                  <a:pt x="204655" y="9532"/>
                </a:lnTo>
                <a:lnTo>
                  <a:pt x="209343" y="11118"/>
                </a:lnTo>
                <a:lnTo>
                  <a:pt x="213421" y="13127"/>
                </a:lnTo>
                <a:lnTo>
                  <a:pt x="216141" y="15419"/>
                </a:lnTo>
                <a:lnTo>
                  <a:pt x="217953" y="17899"/>
                </a:lnTo>
                <a:lnTo>
                  <a:pt x="220919" y="23195"/>
                </a:lnTo>
                <a:lnTo>
                  <a:pt x="226993" y="31532"/>
                </a:lnTo>
                <a:lnTo>
                  <a:pt x="228747" y="37192"/>
                </a:lnTo>
                <a:lnTo>
                  <a:pt x="228262" y="41939"/>
                </a:lnTo>
                <a:lnTo>
                  <a:pt x="226987" y="47962"/>
                </a:lnTo>
                <a:lnTo>
                  <a:pt x="225184" y="54835"/>
                </a:lnTo>
                <a:lnTo>
                  <a:pt x="223030" y="65131"/>
                </a:lnTo>
                <a:lnTo>
                  <a:pt x="215447" y="105023"/>
                </a:lnTo>
                <a:lnTo>
                  <a:pt x="209964" y="129862"/>
                </a:lnTo>
                <a:lnTo>
                  <a:pt x="208120" y="140867"/>
                </a:lnTo>
                <a:lnTo>
                  <a:pt x="206891" y="151062"/>
                </a:lnTo>
                <a:lnTo>
                  <a:pt x="206072" y="160715"/>
                </a:lnTo>
                <a:lnTo>
                  <a:pt x="204574" y="170961"/>
                </a:lnTo>
                <a:lnTo>
                  <a:pt x="202622" y="181602"/>
                </a:lnTo>
                <a:lnTo>
                  <a:pt x="200369" y="192505"/>
                </a:lnTo>
                <a:lnTo>
                  <a:pt x="198866" y="201679"/>
                </a:lnTo>
                <a:lnTo>
                  <a:pt x="197864" y="209700"/>
                </a:lnTo>
                <a:lnTo>
                  <a:pt x="197196" y="216953"/>
                </a:lnTo>
                <a:lnTo>
                  <a:pt x="195799" y="225598"/>
                </a:lnTo>
                <a:lnTo>
                  <a:pt x="193915" y="235171"/>
                </a:lnTo>
                <a:lnTo>
                  <a:pt x="191706" y="245363"/>
                </a:lnTo>
                <a:lnTo>
                  <a:pt x="190234" y="254063"/>
                </a:lnTo>
                <a:lnTo>
                  <a:pt x="189252" y="261768"/>
                </a:lnTo>
                <a:lnTo>
                  <a:pt x="188597" y="268809"/>
                </a:lnTo>
                <a:lnTo>
                  <a:pt x="188161" y="274456"/>
                </a:lnTo>
                <a:lnTo>
                  <a:pt x="187677" y="283271"/>
                </a:lnTo>
                <a:lnTo>
                  <a:pt x="186594" y="286002"/>
                </a:lnTo>
                <a:lnTo>
                  <a:pt x="184921" y="287823"/>
                </a:lnTo>
                <a:lnTo>
                  <a:pt x="178716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27"/>
          <p:cNvSpPr/>
          <p:nvPr/>
        </p:nvSpPr>
        <p:spPr>
          <a:xfrm>
            <a:off x="6560819" y="2314975"/>
            <a:ext cx="411482" cy="85326"/>
          </a:xfrm>
          <a:custGeom>
            <a:avLst/>
            <a:gdLst/>
            <a:ahLst/>
            <a:cxnLst/>
            <a:rect l="0" t="0" r="0" b="0"/>
            <a:pathLst>
              <a:path w="411482" h="85326">
                <a:moveTo>
                  <a:pt x="0" y="85325"/>
                </a:moveTo>
                <a:lnTo>
                  <a:pt x="21034" y="85325"/>
                </a:lnTo>
                <a:lnTo>
                  <a:pt x="34978" y="83420"/>
                </a:lnTo>
                <a:lnTo>
                  <a:pt x="75871" y="76223"/>
                </a:lnTo>
                <a:lnTo>
                  <a:pt x="110555" y="69214"/>
                </a:lnTo>
                <a:lnTo>
                  <a:pt x="125139" y="66012"/>
                </a:lnTo>
                <a:lnTo>
                  <a:pt x="159123" y="57374"/>
                </a:lnTo>
                <a:lnTo>
                  <a:pt x="177520" y="52403"/>
                </a:lnTo>
                <a:lnTo>
                  <a:pt x="193594" y="47184"/>
                </a:lnTo>
                <a:lnTo>
                  <a:pt x="208120" y="41800"/>
                </a:lnTo>
                <a:lnTo>
                  <a:pt x="221615" y="36306"/>
                </a:lnTo>
                <a:lnTo>
                  <a:pt x="244229" y="27661"/>
                </a:lnTo>
                <a:lnTo>
                  <a:pt x="273025" y="17439"/>
                </a:lnTo>
                <a:lnTo>
                  <a:pt x="282029" y="14350"/>
                </a:lnTo>
                <a:lnTo>
                  <a:pt x="290889" y="12291"/>
                </a:lnTo>
                <a:lnTo>
                  <a:pt x="299654" y="10918"/>
                </a:lnTo>
                <a:lnTo>
                  <a:pt x="308355" y="10003"/>
                </a:lnTo>
                <a:lnTo>
                  <a:pt x="317013" y="8440"/>
                </a:lnTo>
                <a:lnTo>
                  <a:pt x="325642" y="6446"/>
                </a:lnTo>
                <a:lnTo>
                  <a:pt x="334252" y="4164"/>
                </a:lnTo>
                <a:lnTo>
                  <a:pt x="341897" y="2642"/>
                </a:lnTo>
                <a:lnTo>
                  <a:pt x="348899" y="1628"/>
                </a:lnTo>
                <a:lnTo>
                  <a:pt x="355472" y="952"/>
                </a:lnTo>
                <a:lnTo>
                  <a:pt x="362712" y="501"/>
                </a:lnTo>
                <a:lnTo>
                  <a:pt x="378376" y="0"/>
                </a:lnTo>
                <a:lnTo>
                  <a:pt x="384648" y="819"/>
                </a:lnTo>
                <a:lnTo>
                  <a:pt x="389783" y="2318"/>
                </a:lnTo>
                <a:lnTo>
                  <a:pt x="394158" y="4269"/>
                </a:lnTo>
                <a:lnTo>
                  <a:pt x="398027" y="6523"/>
                </a:lnTo>
                <a:lnTo>
                  <a:pt x="401559" y="8978"/>
                </a:lnTo>
                <a:lnTo>
                  <a:pt x="411481" y="167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28"/>
          <p:cNvSpPr/>
          <p:nvPr/>
        </p:nvSpPr>
        <p:spPr>
          <a:xfrm>
            <a:off x="6110905" y="3377565"/>
            <a:ext cx="132733" cy="420053"/>
          </a:xfrm>
          <a:custGeom>
            <a:avLst/>
            <a:gdLst/>
            <a:ahLst/>
            <a:cxnLst/>
            <a:rect l="0" t="0" r="0" b="0"/>
            <a:pathLst>
              <a:path w="132733" h="420053">
                <a:moveTo>
                  <a:pt x="12717" y="0"/>
                </a:moveTo>
                <a:lnTo>
                  <a:pt x="8166" y="9101"/>
                </a:lnTo>
                <a:lnTo>
                  <a:pt x="5873" y="11782"/>
                </a:lnTo>
                <a:lnTo>
                  <a:pt x="3392" y="13570"/>
                </a:lnTo>
                <a:lnTo>
                  <a:pt x="785" y="14761"/>
                </a:lnTo>
                <a:lnTo>
                  <a:pt x="0" y="17461"/>
                </a:lnTo>
                <a:lnTo>
                  <a:pt x="429" y="21165"/>
                </a:lnTo>
                <a:lnTo>
                  <a:pt x="1668" y="25540"/>
                </a:lnTo>
                <a:lnTo>
                  <a:pt x="2493" y="32267"/>
                </a:lnTo>
                <a:lnTo>
                  <a:pt x="3044" y="40561"/>
                </a:lnTo>
                <a:lnTo>
                  <a:pt x="3410" y="49900"/>
                </a:lnTo>
                <a:lnTo>
                  <a:pt x="4608" y="58984"/>
                </a:lnTo>
                <a:lnTo>
                  <a:pt x="6358" y="67898"/>
                </a:lnTo>
                <a:lnTo>
                  <a:pt x="8478" y="76698"/>
                </a:lnTo>
                <a:lnTo>
                  <a:pt x="9891" y="84469"/>
                </a:lnTo>
                <a:lnTo>
                  <a:pt x="10833" y="91555"/>
                </a:lnTo>
                <a:lnTo>
                  <a:pt x="12832" y="104508"/>
                </a:lnTo>
                <a:lnTo>
                  <a:pt x="16895" y="116615"/>
                </a:lnTo>
                <a:lnTo>
                  <a:pt x="21218" y="126321"/>
                </a:lnTo>
                <a:lnTo>
                  <a:pt x="40000" y="166333"/>
                </a:lnTo>
                <a:lnTo>
                  <a:pt x="52148" y="194575"/>
                </a:lnTo>
                <a:lnTo>
                  <a:pt x="69697" y="237251"/>
                </a:lnTo>
                <a:lnTo>
                  <a:pt x="78681" y="260702"/>
                </a:lnTo>
                <a:lnTo>
                  <a:pt x="82411" y="270956"/>
                </a:lnTo>
                <a:lnTo>
                  <a:pt x="85850" y="282555"/>
                </a:lnTo>
                <a:lnTo>
                  <a:pt x="89095" y="295050"/>
                </a:lnTo>
                <a:lnTo>
                  <a:pt x="92210" y="308142"/>
                </a:lnTo>
                <a:lnTo>
                  <a:pt x="96193" y="320680"/>
                </a:lnTo>
                <a:lnTo>
                  <a:pt x="100753" y="332849"/>
                </a:lnTo>
                <a:lnTo>
                  <a:pt x="105698" y="344772"/>
                </a:lnTo>
                <a:lnTo>
                  <a:pt x="108994" y="353673"/>
                </a:lnTo>
                <a:lnTo>
                  <a:pt x="112657" y="366103"/>
                </a:lnTo>
                <a:lnTo>
                  <a:pt x="114586" y="372656"/>
                </a:lnTo>
                <a:lnTo>
                  <a:pt x="119270" y="387557"/>
                </a:lnTo>
                <a:lnTo>
                  <a:pt x="121852" y="393626"/>
                </a:lnTo>
                <a:lnTo>
                  <a:pt x="124526" y="398625"/>
                </a:lnTo>
                <a:lnTo>
                  <a:pt x="131112" y="408940"/>
                </a:lnTo>
                <a:lnTo>
                  <a:pt x="132012" y="412891"/>
                </a:lnTo>
                <a:lnTo>
                  <a:pt x="132732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29"/>
          <p:cNvSpPr/>
          <p:nvPr/>
        </p:nvSpPr>
        <p:spPr>
          <a:xfrm>
            <a:off x="6003607" y="3614804"/>
            <a:ext cx="505778" cy="242682"/>
          </a:xfrm>
          <a:custGeom>
            <a:avLst/>
            <a:gdLst/>
            <a:ahLst/>
            <a:cxnLst/>
            <a:rect l="0" t="0" r="0" b="0"/>
            <a:pathLst>
              <a:path w="505778" h="242682">
                <a:moveTo>
                  <a:pt x="0" y="114233"/>
                </a:moveTo>
                <a:lnTo>
                  <a:pt x="9102" y="118784"/>
                </a:lnTo>
                <a:lnTo>
                  <a:pt x="12735" y="122030"/>
                </a:lnTo>
                <a:lnTo>
                  <a:pt x="16111" y="126098"/>
                </a:lnTo>
                <a:lnTo>
                  <a:pt x="19313" y="130716"/>
                </a:lnTo>
                <a:lnTo>
                  <a:pt x="23353" y="134746"/>
                </a:lnTo>
                <a:lnTo>
                  <a:pt x="42903" y="149733"/>
                </a:lnTo>
                <a:lnTo>
                  <a:pt x="71773" y="173825"/>
                </a:lnTo>
                <a:lnTo>
                  <a:pt x="91589" y="190884"/>
                </a:lnTo>
                <a:lnTo>
                  <a:pt x="98207" y="196766"/>
                </a:lnTo>
                <a:lnTo>
                  <a:pt x="104524" y="201640"/>
                </a:lnTo>
                <a:lnTo>
                  <a:pt x="110640" y="205842"/>
                </a:lnTo>
                <a:lnTo>
                  <a:pt x="121564" y="213051"/>
                </a:lnTo>
                <a:lnTo>
                  <a:pt x="129593" y="219430"/>
                </a:lnTo>
                <a:lnTo>
                  <a:pt x="134021" y="221511"/>
                </a:lnTo>
                <a:lnTo>
                  <a:pt x="149353" y="225394"/>
                </a:lnTo>
                <a:lnTo>
                  <a:pt x="160359" y="229678"/>
                </a:lnTo>
                <a:lnTo>
                  <a:pt x="171601" y="234757"/>
                </a:lnTo>
                <a:lnTo>
                  <a:pt x="177266" y="237445"/>
                </a:lnTo>
                <a:lnTo>
                  <a:pt x="184852" y="239237"/>
                </a:lnTo>
                <a:lnTo>
                  <a:pt x="193720" y="240431"/>
                </a:lnTo>
                <a:lnTo>
                  <a:pt x="203442" y="241228"/>
                </a:lnTo>
                <a:lnTo>
                  <a:pt x="212781" y="241759"/>
                </a:lnTo>
                <a:lnTo>
                  <a:pt x="230777" y="242348"/>
                </a:lnTo>
                <a:lnTo>
                  <a:pt x="256973" y="242681"/>
                </a:lnTo>
                <a:lnTo>
                  <a:pt x="269151" y="240219"/>
                </a:lnTo>
                <a:lnTo>
                  <a:pt x="283901" y="233477"/>
                </a:lnTo>
                <a:lnTo>
                  <a:pt x="294771" y="227238"/>
                </a:lnTo>
                <a:lnTo>
                  <a:pt x="300336" y="222907"/>
                </a:lnTo>
                <a:lnTo>
                  <a:pt x="305952" y="218115"/>
                </a:lnTo>
                <a:lnTo>
                  <a:pt x="311600" y="213968"/>
                </a:lnTo>
                <a:lnTo>
                  <a:pt x="322956" y="206820"/>
                </a:lnTo>
                <a:lnTo>
                  <a:pt x="328652" y="202627"/>
                </a:lnTo>
                <a:lnTo>
                  <a:pt x="334354" y="197928"/>
                </a:lnTo>
                <a:lnTo>
                  <a:pt x="340060" y="192889"/>
                </a:lnTo>
                <a:lnTo>
                  <a:pt x="351480" y="182212"/>
                </a:lnTo>
                <a:lnTo>
                  <a:pt x="357193" y="176697"/>
                </a:lnTo>
                <a:lnTo>
                  <a:pt x="361954" y="171116"/>
                </a:lnTo>
                <a:lnTo>
                  <a:pt x="366080" y="165490"/>
                </a:lnTo>
                <a:lnTo>
                  <a:pt x="384097" y="138222"/>
                </a:lnTo>
                <a:lnTo>
                  <a:pt x="392273" y="128321"/>
                </a:lnTo>
                <a:lnTo>
                  <a:pt x="402485" y="116958"/>
                </a:lnTo>
                <a:lnTo>
                  <a:pt x="431992" y="85830"/>
                </a:lnTo>
                <a:lnTo>
                  <a:pt x="439442" y="78153"/>
                </a:lnTo>
                <a:lnTo>
                  <a:pt x="447267" y="69225"/>
                </a:lnTo>
                <a:lnTo>
                  <a:pt x="455340" y="59463"/>
                </a:lnTo>
                <a:lnTo>
                  <a:pt x="463580" y="49144"/>
                </a:lnTo>
                <a:lnTo>
                  <a:pt x="470026" y="41313"/>
                </a:lnTo>
                <a:lnTo>
                  <a:pt x="475276" y="35140"/>
                </a:lnTo>
                <a:lnTo>
                  <a:pt x="479728" y="30072"/>
                </a:lnTo>
                <a:lnTo>
                  <a:pt x="484601" y="24788"/>
                </a:lnTo>
                <a:lnTo>
                  <a:pt x="495096" y="13837"/>
                </a:lnTo>
                <a:lnTo>
                  <a:pt x="498656" y="9203"/>
                </a:lnTo>
                <a:lnTo>
                  <a:pt x="501030" y="5160"/>
                </a:lnTo>
                <a:lnTo>
                  <a:pt x="502612" y="1513"/>
                </a:lnTo>
                <a:lnTo>
                  <a:pt x="503667" y="34"/>
                </a:lnTo>
                <a:lnTo>
                  <a:pt x="504371" y="0"/>
                </a:lnTo>
                <a:lnTo>
                  <a:pt x="504840" y="931"/>
                </a:lnTo>
                <a:lnTo>
                  <a:pt x="505361" y="4504"/>
                </a:lnTo>
                <a:lnTo>
                  <a:pt x="505777" y="113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30"/>
          <p:cNvSpPr/>
          <p:nvPr/>
        </p:nvSpPr>
        <p:spPr>
          <a:xfrm>
            <a:off x="5609272" y="4054792"/>
            <a:ext cx="34291" cy="780099"/>
          </a:xfrm>
          <a:custGeom>
            <a:avLst/>
            <a:gdLst/>
            <a:ahLst/>
            <a:cxnLst/>
            <a:rect l="0" t="0" r="0" b="0"/>
            <a:pathLst>
              <a:path w="34291" h="780099">
                <a:moveTo>
                  <a:pt x="34290" y="0"/>
                </a:moveTo>
                <a:lnTo>
                  <a:pt x="34290" y="13653"/>
                </a:lnTo>
                <a:lnTo>
                  <a:pt x="31433" y="29104"/>
                </a:lnTo>
                <a:lnTo>
                  <a:pt x="20637" y="76753"/>
                </a:lnTo>
                <a:lnTo>
                  <a:pt x="15663" y="96889"/>
                </a:lnTo>
                <a:lnTo>
                  <a:pt x="7597" y="126882"/>
                </a:lnTo>
                <a:lnTo>
                  <a:pt x="5064" y="139833"/>
                </a:lnTo>
                <a:lnTo>
                  <a:pt x="3376" y="152277"/>
                </a:lnTo>
                <a:lnTo>
                  <a:pt x="2251" y="164383"/>
                </a:lnTo>
                <a:lnTo>
                  <a:pt x="1501" y="180073"/>
                </a:lnTo>
                <a:lnTo>
                  <a:pt x="667" y="217828"/>
                </a:lnTo>
                <a:lnTo>
                  <a:pt x="0" y="7800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31"/>
          <p:cNvSpPr/>
          <p:nvPr/>
        </p:nvSpPr>
        <p:spPr>
          <a:xfrm>
            <a:off x="6080759" y="4054792"/>
            <a:ext cx="8574" cy="308611"/>
          </a:xfrm>
          <a:custGeom>
            <a:avLst/>
            <a:gdLst/>
            <a:ahLst/>
            <a:cxnLst/>
            <a:rect l="0" t="0" r="0" b="0"/>
            <a:pathLst>
              <a:path w="8574" h="308611">
                <a:moveTo>
                  <a:pt x="0" y="0"/>
                </a:moveTo>
                <a:lnTo>
                  <a:pt x="0" y="291062"/>
                </a:lnTo>
                <a:lnTo>
                  <a:pt x="953" y="295006"/>
                </a:lnTo>
                <a:lnTo>
                  <a:pt x="2541" y="298589"/>
                </a:lnTo>
                <a:lnTo>
                  <a:pt x="857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32"/>
          <p:cNvSpPr/>
          <p:nvPr/>
        </p:nvSpPr>
        <p:spPr>
          <a:xfrm>
            <a:off x="6226492" y="4005010"/>
            <a:ext cx="196799" cy="212661"/>
          </a:xfrm>
          <a:custGeom>
            <a:avLst/>
            <a:gdLst/>
            <a:ahLst/>
            <a:cxnLst/>
            <a:rect l="0" t="0" r="0" b="0"/>
            <a:pathLst>
              <a:path w="196799" h="212661">
                <a:moveTo>
                  <a:pt x="0" y="41210"/>
                </a:moveTo>
                <a:lnTo>
                  <a:pt x="13653" y="36659"/>
                </a:lnTo>
                <a:lnTo>
                  <a:pt x="19579" y="34366"/>
                </a:lnTo>
                <a:lnTo>
                  <a:pt x="25436" y="31885"/>
                </a:lnTo>
                <a:lnTo>
                  <a:pt x="31244" y="29278"/>
                </a:lnTo>
                <a:lnTo>
                  <a:pt x="36069" y="27540"/>
                </a:lnTo>
                <a:lnTo>
                  <a:pt x="40239" y="26382"/>
                </a:lnTo>
                <a:lnTo>
                  <a:pt x="43971" y="25609"/>
                </a:lnTo>
                <a:lnTo>
                  <a:pt x="48364" y="25095"/>
                </a:lnTo>
                <a:lnTo>
                  <a:pt x="53198" y="24751"/>
                </a:lnTo>
                <a:lnTo>
                  <a:pt x="58325" y="24522"/>
                </a:lnTo>
                <a:lnTo>
                  <a:pt x="65554" y="23417"/>
                </a:lnTo>
                <a:lnTo>
                  <a:pt x="74182" y="21728"/>
                </a:lnTo>
                <a:lnTo>
                  <a:pt x="83745" y="19649"/>
                </a:lnTo>
                <a:lnTo>
                  <a:pt x="109610" y="14800"/>
                </a:lnTo>
                <a:lnTo>
                  <a:pt x="124509" y="12173"/>
                </a:lnTo>
                <a:lnTo>
                  <a:pt x="137298" y="9469"/>
                </a:lnTo>
                <a:lnTo>
                  <a:pt x="148682" y="6714"/>
                </a:lnTo>
                <a:lnTo>
                  <a:pt x="159129" y="3925"/>
                </a:lnTo>
                <a:lnTo>
                  <a:pt x="167998" y="2066"/>
                </a:lnTo>
                <a:lnTo>
                  <a:pt x="175816" y="826"/>
                </a:lnTo>
                <a:lnTo>
                  <a:pt x="182934" y="0"/>
                </a:lnTo>
                <a:lnTo>
                  <a:pt x="187678" y="402"/>
                </a:lnTo>
                <a:lnTo>
                  <a:pt x="190841" y="1622"/>
                </a:lnTo>
                <a:lnTo>
                  <a:pt x="192950" y="3388"/>
                </a:lnTo>
                <a:lnTo>
                  <a:pt x="194356" y="5518"/>
                </a:lnTo>
                <a:lnTo>
                  <a:pt x="195918" y="10424"/>
                </a:lnTo>
                <a:lnTo>
                  <a:pt x="196334" y="14019"/>
                </a:lnTo>
                <a:lnTo>
                  <a:pt x="196612" y="18320"/>
                </a:lnTo>
                <a:lnTo>
                  <a:pt x="196798" y="23092"/>
                </a:lnTo>
                <a:lnTo>
                  <a:pt x="195968" y="28179"/>
                </a:lnTo>
                <a:lnTo>
                  <a:pt x="194463" y="33475"/>
                </a:lnTo>
                <a:lnTo>
                  <a:pt x="192507" y="38910"/>
                </a:lnTo>
                <a:lnTo>
                  <a:pt x="190250" y="43487"/>
                </a:lnTo>
                <a:lnTo>
                  <a:pt x="187794" y="47490"/>
                </a:lnTo>
                <a:lnTo>
                  <a:pt x="185203" y="51112"/>
                </a:lnTo>
                <a:lnTo>
                  <a:pt x="183476" y="55431"/>
                </a:lnTo>
                <a:lnTo>
                  <a:pt x="182325" y="60215"/>
                </a:lnTo>
                <a:lnTo>
                  <a:pt x="181558" y="65310"/>
                </a:lnTo>
                <a:lnTo>
                  <a:pt x="180094" y="70612"/>
                </a:lnTo>
                <a:lnTo>
                  <a:pt x="178165" y="76051"/>
                </a:lnTo>
                <a:lnTo>
                  <a:pt x="175927" y="81582"/>
                </a:lnTo>
                <a:lnTo>
                  <a:pt x="172529" y="89080"/>
                </a:lnTo>
                <a:lnTo>
                  <a:pt x="155930" y="123408"/>
                </a:lnTo>
                <a:lnTo>
                  <a:pt x="143196" y="149098"/>
                </a:lnTo>
                <a:lnTo>
                  <a:pt x="141184" y="154093"/>
                </a:lnTo>
                <a:lnTo>
                  <a:pt x="139843" y="158375"/>
                </a:lnTo>
                <a:lnTo>
                  <a:pt x="138948" y="162182"/>
                </a:lnTo>
                <a:lnTo>
                  <a:pt x="137400" y="166626"/>
                </a:lnTo>
                <a:lnTo>
                  <a:pt x="135415" y="171493"/>
                </a:lnTo>
                <a:lnTo>
                  <a:pt x="133139" y="176643"/>
                </a:lnTo>
                <a:lnTo>
                  <a:pt x="130669" y="181028"/>
                </a:lnTo>
                <a:lnTo>
                  <a:pt x="128070" y="184905"/>
                </a:lnTo>
                <a:lnTo>
                  <a:pt x="125385" y="188441"/>
                </a:lnTo>
                <a:lnTo>
                  <a:pt x="124548" y="191752"/>
                </a:lnTo>
                <a:lnTo>
                  <a:pt x="124942" y="194911"/>
                </a:lnTo>
                <a:lnTo>
                  <a:pt x="127868" y="202275"/>
                </a:lnTo>
                <a:lnTo>
                  <a:pt x="130807" y="205822"/>
                </a:lnTo>
                <a:lnTo>
                  <a:pt x="137160" y="2126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33"/>
          <p:cNvSpPr/>
          <p:nvPr/>
        </p:nvSpPr>
        <p:spPr>
          <a:xfrm>
            <a:off x="6235065" y="4064809"/>
            <a:ext cx="394336" cy="58564"/>
          </a:xfrm>
          <a:custGeom>
            <a:avLst/>
            <a:gdLst/>
            <a:ahLst/>
            <a:cxnLst/>
            <a:rect l="0" t="0" r="0" b="0"/>
            <a:pathLst>
              <a:path w="394336" h="58564">
                <a:moveTo>
                  <a:pt x="0" y="58563"/>
                </a:moveTo>
                <a:lnTo>
                  <a:pt x="4551" y="58563"/>
                </a:lnTo>
                <a:lnTo>
                  <a:pt x="10653" y="57611"/>
                </a:lnTo>
                <a:lnTo>
                  <a:pt x="30135" y="54012"/>
                </a:lnTo>
                <a:lnTo>
                  <a:pt x="39140" y="52672"/>
                </a:lnTo>
                <a:lnTo>
                  <a:pt x="47048" y="51778"/>
                </a:lnTo>
                <a:lnTo>
                  <a:pt x="54225" y="51182"/>
                </a:lnTo>
                <a:lnTo>
                  <a:pt x="61868" y="49832"/>
                </a:lnTo>
                <a:lnTo>
                  <a:pt x="69820" y="47980"/>
                </a:lnTo>
                <a:lnTo>
                  <a:pt x="107666" y="38163"/>
                </a:lnTo>
                <a:lnTo>
                  <a:pt x="122259" y="35438"/>
                </a:lnTo>
                <a:lnTo>
                  <a:pt x="158795" y="29870"/>
                </a:lnTo>
                <a:lnTo>
                  <a:pt x="179206" y="26100"/>
                </a:lnTo>
                <a:lnTo>
                  <a:pt x="222204" y="16830"/>
                </a:lnTo>
                <a:lnTo>
                  <a:pt x="239576" y="13596"/>
                </a:lnTo>
                <a:lnTo>
                  <a:pt x="254015" y="11440"/>
                </a:lnTo>
                <a:lnTo>
                  <a:pt x="266498" y="10003"/>
                </a:lnTo>
                <a:lnTo>
                  <a:pt x="277677" y="8092"/>
                </a:lnTo>
                <a:lnTo>
                  <a:pt x="287988" y="5866"/>
                </a:lnTo>
                <a:lnTo>
                  <a:pt x="297719" y="3429"/>
                </a:lnTo>
                <a:lnTo>
                  <a:pt x="307065" y="1805"/>
                </a:lnTo>
                <a:lnTo>
                  <a:pt x="316152" y="722"/>
                </a:lnTo>
                <a:lnTo>
                  <a:pt x="325068" y="0"/>
                </a:lnTo>
                <a:lnTo>
                  <a:pt x="336727" y="471"/>
                </a:lnTo>
                <a:lnTo>
                  <a:pt x="350215" y="1737"/>
                </a:lnTo>
                <a:lnTo>
                  <a:pt x="394335" y="7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34"/>
          <p:cNvSpPr/>
          <p:nvPr/>
        </p:nvSpPr>
        <p:spPr>
          <a:xfrm>
            <a:off x="6003607" y="4294822"/>
            <a:ext cx="737236" cy="102871"/>
          </a:xfrm>
          <a:custGeom>
            <a:avLst/>
            <a:gdLst/>
            <a:ahLst/>
            <a:cxnLst/>
            <a:rect l="0" t="0" r="0" b="0"/>
            <a:pathLst>
              <a:path w="737236" h="102871">
                <a:moveTo>
                  <a:pt x="0" y="102870"/>
                </a:moveTo>
                <a:lnTo>
                  <a:pt x="13652" y="102870"/>
                </a:lnTo>
                <a:lnTo>
                  <a:pt x="25294" y="101918"/>
                </a:lnTo>
                <a:lnTo>
                  <a:pt x="58549" y="98319"/>
                </a:lnTo>
                <a:lnTo>
                  <a:pt x="73323" y="96026"/>
                </a:lnTo>
                <a:lnTo>
                  <a:pt x="86029" y="93545"/>
                </a:lnTo>
                <a:lnTo>
                  <a:pt x="252209" y="54990"/>
                </a:lnTo>
                <a:lnTo>
                  <a:pt x="271009" y="50948"/>
                </a:lnTo>
                <a:lnTo>
                  <a:pt x="329999" y="36296"/>
                </a:lnTo>
                <a:lnTo>
                  <a:pt x="365731" y="27055"/>
                </a:lnTo>
                <a:lnTo>
                  <a:pt x="394316" y="20894"/>
                </a:lnTo>
                <a:lnTo>
                  <a:pt x="418135" y="16787"/>
                </a:lnTo>
                <a:lnTo>
                  <a:pt x="438777" y="14049"/>
                </a:lnTo>
                <a:lnTo>
                  <a:pt x="474412" y="8467"/>
                </a:lnTo>
                <a:lnTo>
                  <a:pt x="490582" y="5644"/>
                </a:lnTo>
                <a:lnTo>
                  <a:pt x="508983" y="3763"/>
                </a:lnTo>
                <a:lnTo>
                  <a:pt x="528869" y="2509"/>
                </a:lnTo>
                <a:lnTo>
                  <a:pt x="567476" y="1115"/>
                </a:lnTo>
                <a:lnTo>
                  <a:pt x="620764" y="220"/>
                </a:lnTo>
                <a:lnTo>
                  <a:pt x="7372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35"/>
          <p:cNvSpPr/>
          <p:nvPr/>
        </p:nvSpPr>
        <p:spPr>
          <a:xfrm>
            <a:off x="6107283" y="4433565"/>
            <a:ext cx="196363" cy="281311"/>
          </a:xfrm>
          <a:custGeom>
            <a:avLst/>
            <a:gdLst/>
            <a:ahLst/>
            <a:cxnLst/>
            <a:rect l="0" t="0" r="0" b="0"/>
            <a:pathLst>
              <a:path w="196363" h="281311">
                <a:moveTo>
                  <a:pt x="196362" y="41280"/>
                </a:moveTo>
                <a:lnTo>
                  <a:pt x="187260" y="32178"/>
                </a:lnTo>
                <a:lnTo>
                  <a:pt x="182674" y="28544"/>
                </a:lnTo>
                <a:lnTo>
                  <a:pt x="177711" y="25170"/>
                </a:lnTo>
                <a:lnTo>
                  <a:pt x="172498" y="21967"/>
                </a:lnTo>
                <a:lnTo>
                  <a:pt x="167118" y="18879"/>
                </a:lnTo>
                <a:lnTo>
                  <a:pt x="156059" y="12909"/>
                </a:lnTo>
                <a:lnTo>
                  <a:pt x="151396" y="10936"/>
                </a:lnTo>
                <a:lnTo>
                  <a:pt x="147334" y="9620"/>
                </a:lnTo>
                <a:lnTo>
                  <a:pt x="143674" y="8744"/>
                </a:lnTo>
                <a:lnTo>
                  <a:pt x="137424" y="8159"/>
                </a:lnTo>
                <a:lnTo>
                  <a:pt x="129447" y="7769"/>
                </a:lnTo>
                <a:lnTo>
                  <a:pt x="120320" y="7509"/>
                </a:lnTo>
                <a:lnTo>
                  <a:pt x="112329" y="8289"/>
                </a:lnTo>
                <a:lnTo>
                  <a:pt x="105098" y="9761"/>
                </a:lnTo>
                <a:lnTo>
                  <a:pt x="98371" y="11695"/>
                </a:lnTo>
                <a:lnTo>
                  <a:pt x="83278" y="16383"/>
                </a:lnTo>
                <a:lnTo>
                  <a:pt x="50305" y="27154"/>
                </a:lnTo>
                <a:lnTo>
                  <a:pt x="42793" y="29957"/>
                </a:lnTo>
                <a:lnTo>
                  <a:pt x="35880" y="32779"/>
                </a:lnTo>
                <a:lnTo>
                  <a:pt x="29366" y="35612"/>
                </a:lnTo>
                <a:lnTo>
                  <a:pt x="25024" y="39406"/>
                </a:lnTo>
                <a:lnTo>
                  <a:pt x="22129" y="43841"/>
                </a:lnTo>
                <a:lnTo>
                  <a:pt x="20199" y="48702"/>
                </a:lnTo>
                <a:lnTo>
                  <a:pt x="17007" y="55753"/>
                </a:lnTo>
                <a:lnTo>
                  <a:pt x="8381" y="73747"/>
                </a:lnTo>
                <a:lnTo>
                  <a:pt x="5319" y="81022"/>
                </a:lnTo>
                <a:lnTo>
                  <a:pt x="3277" y="86824"/>
                </a:lnTo>
                <a:lnTo>
                  <a:pt x="1916" y="91645"/>
                </a:lnTo>
                <a:lnTo>
                  <a:pt x="404" y="99542"/>
                </a:lnTo>
                <a:lnTo>
                  <a:pt x="0" y="102981"/>
                </a:lnTo>
                <a:lnTo>
                  <a:pt x="684" y="106226"/>
                </a:lnTo>
                <a:lnTo>
                  <a:pt x="3983" y="112372"/>
                </a:lnTo>
                <a:lnTo>
                  <a:pt x="7149" y="116297"/>
                </a:lnTo>
                <a:lnTo>
                  <a:pt x="11166" y="120819"/>
                </a:lnTo>
                <a:lnTo>
                  <a:pt x="15747" y="125738"/>
                </a:lnTo>
                <a:lnTo>
                  <a:pt x="20708" y="129018"/>
                </a:lnTo>
                <a:lnTo>
                  <a:pt x="25919" y="131204"/>
                </a:lnTo>
                <a:lnTo>
                  <a:pt x="31298" y="132662"/>
                </a:lnTo>
                <a:lnTo>
                  <a:pt x="36789" y="133634"/>
                </a:lnTo>
                <a:lnTo>
                  <a:pt x="42355" y="134282"/>
                </a:lnTo>
                <a:lnTo>
                  <a:pt x="47971" y="134713"/>
                </a:lnTo>
                <a:lnTo>
                  <a:pt x="53619" y="134049"/>
                </a:lnTo>
                <a:lnTo>
                  <a:pt x="59290" y="132653"/>
                </a:lnTo>
                <a:lnTo>
                  <a:pt x="64975" y="130770"/>
                </a:lnTo>
                <a:lnTo>
                  <a:pt x="70670" y="128563"/>
                </a:lnTo>
                <a:lnTo>
                  <a:pt x="76373" y="126138"/>
                </a:lnTo>
                <a:lnTo>
                  <a:pt x="82079" y="123570"/>
                </a:lnTo>
                <a:lnTo>
                  <a:pt x="86836" y="120904"/>
                </a:lnTo>
                <a:lnTo>
                  <a:pt x="90959" y="118175"/>
                </a:lnTo>
                <a:lnTo>
                  <a:pt x="94661" y="115404"/>
                </a:lnTo>
                <a:lnTo>
                  <a:pt x="99033" y="111650"/>
                </a:lnTo>
                <a:lnTo>
                  <a:pt x="103854" y="107243"/>
                </a:lnTo>
                <a:lnTo>
                  <a:pt x="114290" y="97267"/>
                </a:lnTo>
                <a:lnTo>
                  <a:pt x="137623" y="74252"/>
                </a:lnTo>
                <a:lnTo>
                  <a:pt x="141963" y="68976"/>
                </a:lnTo>
                <a:lnTo>
                  <a:pt x="146760" y="62602"/>
                </a:lnTo>
                <a:lnTo>
                  <a:pt x="151864" y="55494"/>
                </a:lnTo>
                <a:lnTo>
                  <a:pt x="156219" y="49803"/>
                </a:lnTo>
                <a:lnTo>
                  <a:pt x="160075" y="45057"/>
                </a:lnTo>
                <a:lnTo>
                  <a:pt x="163598" y="40940"/>
                </a:lnTo>
                <a:lnTo>
                  <a:pt x="166899" y="36291"/>
                </a:lnTo>
                <a:lnTo>
                  <a:pt x="170053" y="31286"/>
                </a:lnTo>
                <a:lnTo>
                  <a:pt x="173107" y="26045"/>
                </a:lnTo>
                <a:lnTo>
                  <a:pt x="179041" y="17681"/>
                </a:lnTo>
                <a:lnTo>
                  <a:pt x="184854" y="9837"/>
                </a:lnTo>
                <a:lnTo>
                  <a:pt x="187737" y="5078"/>
                </a:lnTo>
                <a:lnTo>
                  <a:pt x="190612" y="0"/>
                </a:lnTo>
                <a:lnTo>
                  <a:pt x="192528" y="425"/>
                </a:lnTo>
                <a:lnTo>
                  <a:pt x="193806" y="4518"/>
                </a:lnTo>
                <a:lnTo>
                  <a:pt x="194658" y="11057"/>
                </a:lnTo>
                <a:lnTo>
                  <a:pt x="194273" y="19226"/>
                </a:lnTo>
                <a:lnTo>
                  <a:pt x="193064" y="28483"/>
                </a:lnTo>
                <a:lnTo>
                  <a:pt x="191306" y="38463"/>
                </a:lnTo>
                <a:lnTo>
                  <a:pt x="190134" y="47022"/>
                </a:lnTo>
                <a:lnTo>
                  <a:pt x="189352" y="54633"/>
                </a:lnTo>
                <a:lnTo>
                  <a:pt x="188831" y="61612"/>
                </a:lnTo>
                <a:lnTo>
                  <a:pt x="188484" y="71027"/>
                </a:lnTo>
                <a:lnTo>
                  <a:pt x="188098" y="94188"/>
                </a:lnTo>
                <a:lnTo>
                  <a:pt x="187042" y="108937"/>
                </a:lnTo>
                <a:lnTo>
                  <a:pt x="185386" y="125437"/>
                </a:lnTo>
                <a:lnTo>
                  <a:pt x="183329" y="143104"/>
                </a:lnTo>
                <a:lnTo>
                  <a:pt x="181959" y="161551"/>
                </a:lnTo>
                <a:lnTo>
                  <a:pt x="181045" y="180515"/>
                </a:lnTo>
                <a:lnTo>
                  <a:pt x="179578" y="231555"/>
                </a:lnTo>
                <a:lnTo>
                  <a:pt x="180410" y="239567"/>
                </a:lnTo>
                <a:lnTo>
                  <a:pt x="187789" y="281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36"/>
          <p:cNvSpPr/>
          <p:nvPr/>
        </p:nvSpPr>
        <p:spPr>
          <a:xfrm>
            <a:off x="6415087" y="4406265"/>
            <a:ext cx="152996" cy="231436"/>
          </a:xfrm>
          <a:custGeom>
            <a:avLst/>
            <a:gdLst/>
            <a:ahLst/>
            <a:cxnLst/>
            <a:rect l="0" t="0" r="0" b="0"/>
            <a:pathLst>
              <a:path w="152996" h="231436">
                <a:moveTo>
                  <a:pt x="60008" y="0"/>
                </a:moveTo>
                <a:lnTo>
                  <a:pt x="50906" y="9101"/>
                </a:lnTo>
                <a:lnTo>
                  <a:pt x="48225" y="13688"/>
                </a:lnTo>
                <a:lnTo>
                  <a:pt x="46437" y="18650"/>
                </a:lnTo>
                <a:lnTo>
                  <a:pt x="45246" y="23863"/>
                </a:lnTo>
                <a:lnTo>
                  <a:pt x="43499" y="29244"/>
                </a:lnTo>
                <a:lnTo>
                  <a:pt x="41382" y="34736"/>
                </a:lnTo>
                <a:lnTo>
                  <a:pt x="39018" y="40302"/>
                </a:lnTo>
                <a:lnTo>
                  <a:pt x="35537" y="46870"/>
                </a:lnTo>
                <a:lnTo>
                  <a:pt x="31311" y="54107"/>
                </a:lnTo>
                <a:lnTo>
                  <a:pt x="26589" y="61789"/>
                </a:lnTo>
                <a:lnTo>
                  <a:pt x="22489" y="70720"/>
                </a:lnTo>
                <a:lnTo>
                  <a:pt x="18803" y="80484"/>
                </a:lnTo>
                <a:lnTo>
                  <a:pt x="6043" y="118979"/>
                </a:lnTo>
                <a:lnTo>
                  <a:pt x="4981" y="129802"/>
                </a:lnTo>
                <a:lnTo>
                  <a:pt x="5225" y="141780"/>
                </a:lnTo>
                <a:lnTo>
                  <a:pt x="6341" y="154527"/>
                </a:lnTo>
                <a:lnTo>
                  <a:pt x="8038" y="163978"/>
                </a:lnTo>
                <a:lnTo>
                  <a:pt x="10121" y="171231"/>
                </a:lnTo>
                <a:lnTo>
                  <a:pt x="12462" y="177019"/>
                </a:lnTo>
                <a:lnTo>
                  <a:pt x="14023" y="181830"/>
                </a:lnTo>
                <a:lnTo>
                  <a:pt x="15064" y="185990"/>
                </a:lnTo>
                <a:lnTo>
                  <a:pt x="15758" y="189715"/>
                </a:lnTo>
                <a:lnTo>
                  <a:pt x="19068" y="196395"/>
                </a:lnTo>
                <a:lnTo>
                  <a:pt x="23715" y="202539"/>
                </a:lnTo>
                <a:lnTo>
                  <a:pt x="26288" y="205511"/>
                </a:lnTo>
                <a:lnTo>
                  <a:pt x="28955" y="208445"/>
                </a:lnTo>
                <a:lnTo>
                  <a:pt x="36999" y="216784"/>
                </a:lnTo>
                <a:lnTo>
                  <a:pt x="41811" y="221675"/>
                </a:lnTo>
                <a:lnTo>
                  <a:pt x="45972" y="224936"/>
                </a:lnTo>
                <a:lnTo>
                  <a:pt x="49698" y="227109"/>
                </a:lnTo>
                <a:lnTo>
                  <a:pt x="53134" y="228559"/>
                </a:lnTo>
                <a:lnTo>
                  <a:pt x="57331" y="229525"/>
                </a:lnTo>
                <a:lnTo>
                  <a:pt x="62033" y="230169"/>
                </a:lnTo>
                <a:lnTo>
                  <a:pt x="67073" y="230598"/>
                </a:lnTo>
                <a:lnTo>
                  <a:pt x="71385" y="230885"/>
                </a:lnTo>
                <a:lnTo>
                  <a:pt x="78717" y="231203"/>
                </a:lnTo>
                <a:lnTo>
                  <a:pt x="88199" y="231382"/>
                </a:lnTo>
                <a:lnTo>
                  <a:pt x="97042" y="231435"/>
                </a:lnTo>
                <a:lnTo>
                  <a:pt x="100890" y="230489"/>
                </a:lnTo>
                <a:lnTo>
                  <a:pt x="105359" y="228907"/>
                </a:lnTo>
                <a:lnTo>
                  <a:pt x="110245" y="226900"/>
                </a:lnTo>
                <a:lnTo>
                  <a:pt x="114454" y="224608"/>
                </a:lnTo>
                <a:lnTo>
                  <a:pt x="118213" y="222129"/>
                </a:lnTo>
                <a:lnTo>
                  <a:pt x="121671" y="219523"/>
                </a:lnTo>
                <a:lnTo>
                  <a:pt x="124929" y="216833"/>
                </a:lnTo>
                <a:lnTo>
                  <a:pt x="128054" y="214088"/>
                </a:lnTo>
                <a:lnTo>
                  <a:pt x="131089" y="211306"/>
                </a:lnTo>
                <a:lnTo>
                  <a:pt x="133113" y="207545"/>
                </a:lnTo>
                <a:lnTo>
                  <a:pt x="134462" y="203133"/>
                </a:lnTo>
                <a:lnTo>
                  <a:pt x="135362" y="198287"/>
                </a:lnTo>
                <a:lnTo>
                  <a:pt x="136913" y="194104"/>
                </a:lnTo>
                <a:lnTo>
                  <a:pt x="141178" y="186915"/>
                </a:lnTo>
                <a:lnTo>
                  <a:pt x="142696" y="182713"/>
                </a:lnTo>
                <a:lnTo>
                  <a:pt x="143709" y="178006"/>
                </a:lnTo>
                <a:lnTo>
                  <a:pt x="144383" y="172963"/>
                </a:lnTo>
                <a:lnTo>
                  <a:pt x="145786" y="167696"/>
                </a:lnTo>
                <a:lnTo>
                  <a:pt x="147673" y="162280"/>
                </a:lnTo>
                <a:lnTo>
                  <a:pt x="149884" y="156764"/>
                </a:lnTo>
                <a:lnTo>
                  <a:pt x="151357" y="151182"/>
                </a:lnTo>
                <a:lnTo>
                  <a:pt x="152340" y="145555"/>
                </a:lnTo>
                <a:lnTo>
                  <a:pt x="152995" y="139899"/>
                </a:lnTo>
                <a:lnTo>
                  <a:pt x="152480" y="132319"/>
                </a:lnTo>
                <a:lnTo>
                  <a:pt x="151183" y="123455"/>
                </a:lnTo>
                <a:lnTo>
                  <a:pt x="149366" y="113735"/>
                </a:lnTo>
                <a:lnTo>
                  <a:pt x="148155" y="105351"/>
                </a:lnTo>
                <a:lnTo>
                  <a:pt x="147348" y="97856"/>
                </a:lnTo>
                <a:lnTo>
                  <a:pt x="146810" y="90955"/>
                </a:lnTo>
                <a:lnTo>
                  <a:pt x="145497" y="85402"/>
                </a:lnTo>
                <a:lnTo>
                  <a:pt x="143671" y="80747"/>
                </a:lnTo>
                <a:lnTo>
                  <a:pt x="139102" y="72082"/>
                </a:lnTo>
                <a:lnTo>
                  <a:pt x="133896" y="61881"/>
                </a:lnTo>
                <a:lnTo>
                  <a:pt x="132126" y="57447"/>
                </a:lnTo>
                <a:lnTo>
                  <a:pt x="130947" y="53537"/>
                </a:lnTo>
                <a:lnTo>
                  <a:pt x="130160" y="49979"/>
                </a:lnTo>
                <a:lnTo>
                  <a:pt x="127731" y="45702"/>
                </a:lnTo>
                <a:lnTo>
                  <a:pt x="124206" y="40946"/>
                </a:lnTo>
                <a:lnTo>
                  <a:pt x="119952" y="35869"/>
                </a:lnTo>
                <a:lnTo>
                  <a:pt x="116163" y="32486"/>
                </a:lnTo>
                <a:lnTo>
                  <a:pt x="112685" y="30229"/>
                </a:lnTo>
                <a:lnTo>
                  <a:pt x="109413" y="28725"/>
                </a:lnTo>
                <a:lnTo>
                  <a:pt x="104374" y="25817"/>
                </a:lnTo>
                <a:lnTo>
                  <a:pt x="98158" y="21974"/>
                </a:lnTo>
                <a:lnTo>
                  <a:pt x="91156" y="17507"/>
                </a:lnTo>
                <a:lnTo>
                  <a:pt x="84583" y="14529"/>
                </a:lnTo>
                <a:lnTo>
                  <a:pt x="78296" y="12543"/>
                </a:lnTo>
                <a:lnTo>
                  <a:pt x="72200" y="11220"/>
                </a:lnTo>
                <a:lnTo>
                  <a:pt x="66231" y="9385"/>
                </a:lnTo>
                <a:lnTo>
                  <a:pt x="60347" y="7209"/>
                </a:lnTo>
                <a:lnTo>
                  <a:pt x="54518" y="4806"/>
                </a:lnTo>
                <a:lnTo>
                  <a:pt x="48728" y="3204"/>
                </a:lnTo>
                <a:lnTo>
                  <a:pt x="42963" y="2136"/>
                </a:lnTo>
                <a:lnTo>
                  <a:pt x="37214" y="1424"/>
                </a:lnTo>
                <a:lnTo>
                  <a:pt x="32430" y="1901"/>
                </a:lnTo>
                <a:lnTo>
                  <a:pt x="28287" y="3172"/>
                </a:lnTo>
                <a:lnTo>
                  <a:pt x="24573" y="4972"/>
                </a:lnTo>
                <a:lnTo>
                  <a:pt x="20192" y="6172"/>
                </a:lnTo>
                <a:lnTo>
                  <a:pt x="15367" y="6972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37"/>
          <p:cNvSpPr/>
          <p:nvPr/>
        </p:nvSpPr>
        <p:spPr>
          <a:xfrm>
            <a:off x="5557837" y="4020502"/>
            <a:ext cx="68581" cy="651511"/>
          </a:xfrm>
          <a:custGeom>
            <a:avLst/>
            <a:gdLst/>
            <a:ahLst/>
            <a:cxnLst/>
            <a:rect l="0" t="0" r="0" b="0"/>
            <a:pathLst>
              <a:path w="68581" h="651511">
                <a:moveTo>
                  <a:pt x="68580" y="0"/>
                </a:moveTo>
                <a:lnTo>
                  <a:pt x="68580" y="58549"/>
                </a:lnTo>
                <a:lnTo>
                  <a:pt x="67628" y="77133"/>
                </a:lnTo>
                <a:lnTo>
                  <a:pt x="66040" y="96190"/>
                </a:lnTo>
                <a:lnTo>
                  <a:pt x="64029" y="115561"/>
                </a:lnTo>
                <a:lnTo>
                  <a:pt x="59831" y="137048"/>
                </a:lnTo>
                <a:lnTo>
                  <a:pt x="54175" y="159946"/>
                </a:lnTo>
                <a:lnTo>
                  <a:pt x="47546" y="183783"/>
                </a:lnTo>
                <a:lnTo>
                  <a:pt x="42175" y="211104"/>
                </a:lnTo>
                <a:lnTo>
                  <a:pt x="37642" y="240749"/>
                </a:lnTo>
                <a:lnTo>
                  <a:pt x="33667" y="271942"/>
                </a:lnTo>
                <a:lnTo>
                  <a:pt x="26710" y="344701"/>
                </a:lnTo>
                <a:lnTo>
                  <a:pt x="19979" y="432968"/>
                </a:lnTo>
                <a:lnTo>
                  <a:pt x="18405" y="461036"/>
                </a:lnTo>
                <a:lnTo>
                  <a:pt x="17705" y="479860"/>
                </a:lnTo>
                <a:lnTo>
                  <a:pt x="16566" y="492309"/>
                </a:lnTo>
                <a:lnTo>
                  <a:pt x="12760" y="523921"/>
                </a:lnTo>
                <a:lnTo>
                  <a:pt x="11364" y="539782"/>
                </a:lnTo>
                <a:lnTo>
                  <a:pt x="10433" y="555117"/>
                </a:lnTo>
                <a:lnTo>
                  <a:pt x="9124" y="591834"/>
                </a:lnTo>
                <a:lnTo>
                  <a:pt x="8682" y="616757"/>
                </a:lnTo>
                <a:lnTo>
                  <a:pt x="7693" y="621674"/>
                </a:lnTo>
                <a:lnTo>
                  <a:pt x="6081" y="626857"/>
                </a:lnTo>
                <a:lnTo>
                  <a:pt x="1201" y="639761"/>
                </a:lnTo>
                <a:lnTo>
                  <a:pt x="0" y="651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68) 12/25 + 19/30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44"/>
          <p:cNvSpPr/>
          <p:nvPr/>
        </p:nvSpPr>
        <p:spPr>
          <a:xfrm>
            <a:off x="1024176" y="2220277"/>
            <a:ext cx="33099" cy="540069"/>
          </a:xfrm>
          <a:custGeom>
            <a:avLst/>
            <a:gdLst/>
            <a:ahLst/>
            <a:cxnLst/>
            <a:rect l="0" t="0" r="0" b="0"/>
            <a:pathLst>
              <a:path w="33099" h="540069">
                <a:moveTo>
                  <a:pt x="7381" y="0"/>
                </a:moveTo>
                <a:lnTo>
                  <a:pt x="7381" y="11932"/>
                </a:lnTo>
                <a:lnTo>
                  <a:pt x="6428" y="16527"/>
                </a:lnTo>
                <a:lnTo>
                  <a:pt x="4841" y="22448"/>
                </a:lnTo>
                <a:lnTo>
                  <a:pt x="2830" y="29253"/>
                </a:lnTo>
                <a:lnTo>
                  <a:pt x="1490" y="34742"/>
                </a:lnTo>
                <a:lnTo>
                  <a:pt x="596" y="39354"/>
                </a:lnTo>
                <a:lnTo>
                  <a:pt x="0" y="43381"/>
                </a:lnTo>
                <a:lnTo>
                  <a:pt x="555" y="47971"/>
                </a:lnTo>
                <a:lnTo>
                  <a:pt x="1878" y="52935"/>
                </a:lnTo>
                <a:lnTo>
                  <a:pt x="10845" y="79142"/>
                </a:lnTo>
                <a:lnTo>
                  <a:pt x="12548" y="86099"/>
                </a:lnTo>
                <a:lnTo>
                  <a:pt x="13683" y="92642"/>
                </a:lnTo>
                <a:lnTo>
                  <a:pt x="14440" y="98909"/>
                </a:lnTo>
                <a:lnTo>
                  <a:pt x="15281" y="110952"/>
                </a:lnTo>
                <a:lnTo>
                  <a:pt x="15505" y="116830"/>
                </a:lnTo>
                <a:lnTo>
                  <a:pt x="16607" y="122654"/>
                </a:lnTo>
                <a:lnTo>
                  <a:pt x="18294" y="128442"/>
                </a:lnTo>
                <a:lnTo>
                  <a:pt x="20371" y="134206"/>
                </a:lnTo>
                <a:lnTo>
                  <a:pt x="21756" y="140906"/>
                </a:lnTo>
                <a:lnTo>
                  <a:pt x="22679" y="148230"/>
                </a:lnTo>
                <a:lnTo>
                  <a:pt x="23295" y="155970"/>
                </a:lnTo>
                <a:lnTo>
                  <a:pt x="22753" y="177322"/>
                </a:lnTo>
                <a:lnTo>
                  <a:pt x="19610" y="244228"/>
                </a:lnTo>
                <a:lnTo>
                  <a:pt x="19344" y="279023"/>
                </a:lnTo>
                <a:lnTo>
                  <a:pt x="20119" y="312698"/>
                </a:lnTo>
                <a:lnTo>
                  <a:pt x="23220" y="389831"/>
                </a:lnTo>
                <a:lnTo>
                  <a:pt x="23655" y="405620"/>
                </a:lnTo>
                <a:lnTo>
                  <a:pt x="22993" y="418051"/>
                </a:lnTo>
                <a:lnTo>
                  <a:pt x="21599" y="428243"/>
                </a:lnTo>
                <a:lnTo>
                  <a:pt x="19717" y="436943"/>
                </a:lnTo>
                <a:lnTo>
                  <a:pt x="20166" y="451689"/>
                </a:lnTo>
                <a:lnTo>
                  <a:pt x="21619" y="458289"/>
                </a:lnTo>
                <a:lnTo>
                  <a:pt x="22588" y="464593"/>
                </a:lnTo>
                <a:lnTo>
                  <a:pt x="23234" y="470701"/>
                </a:lnTo>
                <a:lnTo>
                  <a:pt x="23665" y="476678"/>
                </a:lnTo>
                <a:lnTo>
                  <a:pt x="24904" y="483521"/>
                </a:lnTo>
                <a:lnTo>
                  <a:pt x="26683" y="490940"/>
                </a:lnTo>
                <a:lnTo>
                  <a:pt x="28822" y="498743"/>
                </a:lnTo>
                <a:lnTo>
                  <a:pt x="30247" y="504898"/>
                </a:lnTo>
                <a:lnTo>
                  <a:pt x="31198" y="509954"/>
                </a:lnTo>
                <a:lnTo>
                  <a:pt x="31831" y="514277"/>
                </a:lnTo>
                <a:lnTo>
                  <a:pt x="32848" y="528058"/>
                </a:lnTo>
                <a:lnTo>
                  <a:pt x="33098" y="540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5"/>
          <p:cNvSpPr/>
          <p:nvPr/>
        </p:nvSpPr>
        <p:spPr>
          <a:xfrm>
            <a:off x="1334380" y="2272131"/>
            <a:ext cx="391550" cy="505359"/>
          </a:xfrm>
          <a:custGeom>
            <a:avLst/>
            <a:gdLst/>
            <a:ahLst/>
            <a:cxnLst/>
            <a:rect l="0" t="0" r="0" b="0"/>
            <a:pathLst>
              <a:path w="391550" h="505359">
                <a:moveTo>
                  <a:pt x="5787" y="85306"/>
                </a:moveTo>
                <a:lnTo>
                  <a:pt x="12631" y="72571"/>
                </a:lnTo>
                <a:lnTo>
                  <a:pt x="19456" y="62906"/>
                </a:lnTo>
                <a:lnTo>
                  <a:pt x="21387" y="56935"/>
                </a:lnTo>
                <a:lnTo>
                  <a:pt x="22474" y="48219"/>
                </a:lnTo>
                <a:lnTo>
                  <a:pt x="23579" y="45341"/>
                </a:lnTo>
                <a:lnTo>
                  <a:pt x="27347" y="39604"/>
                </a:lnTo>
                <a:lnTo>
                  <a:pt x="34737" y="33879"/>
                </a:lnTo>
                <a:lnTo>
                  <a:pt x="43418" y="29112"/>
                </a:lnTo>
                <a:lnTo>
                  <a:pt x="50452" y="26993"/>
                </a:lnTo>
                <a:lnTo>
                  <a:pt x="56519" y="24523"/>
                </a:lnTo>
                <a:lnTo>
                  <a:pt x="64373" y="20972"/>
                </a:lnTo>
                <a:lnTo>
                  <a:pt x="73419" y="16699"/>
                </a:lnTo>
                <a:lnTo>
                  <a:pt x="81355" y="13851"/>
                </a:lnTo>
                <a:lnTo>
                  <a:pt x="88551" y="11952"/>
                </a:lnTo>
                <a:lnTo>
                  <a:pt x="95253" y="10686"/>
                </a:lnTo>
                <a:lnTo>
                  <a:pt x="101626" y="8889"/>
                </a:lnTo>
                <a:lnTo>
                  <a:pt x="113787" y="4353"/>
                </a:lnTo>
                <a:lnTo>
                  <a:pt x="125542" y="1702"/>
                </a:lnTo>
                <a:lnTo>
                  <a:pt x="131344" y="995"/>
                </a:lnTo>
                <a:lnTo>
                  <a:pt x="138069" y="524"/>
                </a:lnTo>
                <a:lnTo>
                  <a:pt x="145410" y="209"/>
                </a:lnTo>
                <a:lnTo>
                  <a:pt x="153161" y="0"/>
                </a:lnTo>
                <a:lnTo>
                  <a:pt x="160234" y="813"/>
                </a:lnTo>
                <a:lnTo>
                  <a:pt x="166854" y="2307"/>
                </a:lnTo>
                <a:lnTo>
                  <a:pt x="173173" y="4256"/>
                </a:lnTo>
                <a:lnTo>
                  <a:pt x="182147" y="6508"/>
                </a:lnTo>
                <a:lnTo>
                  <a:pt x="204819" y="11549"/>
                </a:lnTo>
                <a:lnTo>
                  <a:pt x="215628" y="14228"/>
                </a:lnTo>
                <a:lnTo>
                  <a:pt x="225691" y="16965"/>
                </a:lnTo>
                <a:lnTo>
                  <a:pt x="235257" y="19743"/>
                </a:lnTo>
                <a:lnTo>
                  <a:pt x="243539" y="22547"/>
                </a:lnTo>
                <a:lnTo>
                  <a:pt x="250966" y="25369"/>
                </a:lnTo>
                <a:lnTo>
                  <a:pt x="257822" y="28203"/>
                </a:lnTo>
                <a:lnTo>
                  <a:pt x="264298" y="31998"/>
                </a:lnTo>
                <a:lnTo>
                  <a:pt x="270520" y="36432"/>
                </a:lnTo>
                <a:lnTo>
                  <a:pt x="282513" y="45487"/>
                </a:lnTo>
                <a:lnTo>
                  <a:pt x="294194" y="52686"/>
                </a:lnTo>
                <a:lnTo>
                  <a:pt x="305735" y="61601"/>
                </a:lnTo>
                <a:lnTo>
                  <a:pt x="316263" y="71913"/>
                </a:lnTo>
                <a:lnTo>
                  <a:pt x="324116" y="82846"/>
                </a:lnTo>
                <a:lnTo>
                  <a:pt x="328242" y="91515"/>
                </a:lnTo>
                <a:lnTo>
                  <a:pt x="333104" y="104291"/>
                </a:lnTo>
                <a:lnTo>
                  <a:pt x="335441" y="109392"/>
                </a:lnTo>
                <a:lnTo>
                  <a:pt x="338037" y="122681"/>
                </a:lnTo>
                <a:lnTo>
                  <a:pt x="338730" y="130225"/>
                </a:lnTo>
                <a:lnTo>
                  <a:pt x="338239" y="139065"/>
                </a:lnTo>
                <a:lnTo>
                  <a:pt x="336959" y="148768"/>
                </a:lnTo>
                <a:lnTo>
                  <a:pt x="332997" y="170661"/>
                </a:lnTo>
                <a:lnTo>
                  <a:pt x="328061" y="196267"/>
                </a:lnTo>
                <a:lnTo>
                  <a:pt x="326364" y="206905"/>
                </a:lnTo>
                <a:lnTo>
                  <a:pt x="325232" y="215902"/>
                </a:lnTo>
                <a:lnTo>
                  <a:pt x="324478" y="223805"/>
                </a:lnTo>
                <a:lnTo>
                  <a:pt x="322070" y="230979"/>
                </a:lnTo>
                <a:lnTo>
                  <a:pt x="314315" y="244030"/>
                </a:lnTo>
                <a:lnTo>
                  <a:pt x="304518" y="256180"/>
                </a:lnTo>
                <a:lnTo>
                  <a:pt x="299239" y="262087"/>
                </a:lnTo>
                <a:lnTo>
                  <a:pt x="290956" y="272692"/>
                </a:lnTo>
                <a:lnTo>
                  <a:pt x="239050" y="342734"/>
                </a:lnTo>
                <a:lnTo>
                  <a:pt x="230828" y="353127"/>
                </a:lnTo>
                <a:lnTo>
                  <a:pt x="223442" y="361961"/>
                </a:lnTo>
                <a:lnTo>
                  <a:pt x="216613" y="369755"/>
                </a:lnTo>
                <a:lnTo>
                  <a:pt x="209203" y="378761"/>
                </a:lnTo>
                <a:lnTo>
                  <a:pt x="193349" y="398928"/>
                </a:lnTo>
                <a:lnTo>
                  <a:pt x="185121" y="408687"/>
                </a:lnTo>
                <a:lnTo>
                  <a:pt x="176778" y="418051"/>
                </a:lnTo>
                <a:lnTo>
                  <a:pt x="168358" y="427151"/>
                </a:lnTo>
                <a:lnTo>
                  <a:pt x="160840" y="434170"/>
                </a:lnTo>
                <a:lnTo>
                  <a:pt x="153923" y="439802"/>
                </a:lnTo>
                <a:lnTo>
                  <a:pt x="147407" y="444509"/>
                </a:lnTo>
                <a:lnTo>
                  <a:pt x="124584" y="460236"/>
                </a:lnTo>
                <a:lnTo>
                  <a:pt x="117370" y="464799"/>
                </a:lnTo>
                <a:lnTo>
                  <a:pt x="110655" y="468794"/>
                </a:lnTo>
                <a:lnTo>
                  <a:pt x="104274" y="472410"/>
                </a:lnTo>
                <a:lnTo>
                  <a:pt x="87024" y="481507"/>
                </a:lnTo>
                <a:lnTo>
                  <a:pt x="77090" y="486600"/>
                </a:lnTo>
                <a:lnTo>
                  <a:pt x="68562" y="489995"/>
                </a:lnTo>
                <a:lnTo>
                  <a:pt x="60972" y="492259"/>
                </a:lnTo>
                <a:lnTo>
                  <a:pt x="54007" y="493768"/>
                </a:lnTo>
                <a:lnTo>
                  <a:pt x="43728" y="495445"/>
                </a:lnTo>
                <a:lnTo>
                  <a:pt x="32586" y="496389"/>
                </a:lnTo>
                <a:lnTo>
                  <a:pt x="24839" y="496708"/>
                </a:lnTo>
                <a:lnTo>
                  <a:pt x="21240" y="494211"/>
                </a:lnTo>
                <a:lnTo>
                  <a:pt x="15512" y="489927"/>
                </a:lnTo>
                <a:lnTo>
                  <a:pt x="6617" y="484847"/>
                </a:lnTo>
                <a:lnTo>
                  <a:pt x="3483" y="482160"/>
                </a:lnTo>
                <a:lnTo>
                  <a:pt x="1393" y="479415"/>
                </a:lnTo>
                <a:lnTo>
                  <a:pt x="0" y="476633"/>
                </a:lnTo>
                <a:lnTo>
                  <a:pt x="24" y="473826"/>
                </a:lnTo>
                <a:lnTo>
                  <a:pt x="993" y="471002"/>
                </a:lnTo>
                <a:lnTo>
                  <a:pt x="2591" y="468167"/>
                </a:lnTo>
                <a:lnTo>
                  <a:pt x="4366" y="459936"/>
                </a:lnTo>
                <a:lnTo>
                  <a:pt x="4840" y="455074"/>
                </a:lnTo>
                <a:lnTo>
                  <a:pt x="7060" y="451833"/>
                </a:lnTo>
                <a:lnTo>
                  <a:pt x="10446" y="449673"/>
                </a:lnTo>
                <a:lnTo>
                  <a:pt x="14608" y="448232"/>
                </a:lnTo>
                <a:lnTo>
                  <a:pt x="17383" y="446319"/>
                </a:lnTo>
                <a:lnTo>
                  <a:pt x="19232" y="444092"/>
                </a:lnTo>
                <a:lnTo>
                  <a:pt x="20466" y="441654"/>
                </a:lnTo>
                <a:lnTo>
                  <a:pt x="23193" y="440029"/>
                </a:lnTo>
                <a:lnTo>
                  <a:pt x="35180" y="436789"/>
                </a:lnTo>
                <a:lnTo>
                  <a:pt x="42028" y="432656"/>
                </a:lnTo>
                <a:lnTo>
                  <a:pt x="50787" y="430184"/>
                </a:lnTo>
                <a:lnTo>
                  <a:pt x="61982" y="429085"/>
                </a:lnTo>
                <a:lnTo>
                  <a:pt x="68968" y="428792"/>
                </a:lnTo>
                <a:lnTo>
                  <a:pt x="87207" y="428467"/>
                </a:lnTo>
                <a:lnTo>
                  <a:pt x="114364" y="428322"/>
                </a:lnTo>
                <a:lnTo>
                  <a:pt x="131511" y="430188"/>
                </a:lnTo>
                <a:lnTo>
                  <a:pt x="150563" y="433337"/>
                </a:lnTo>
                <a:lnTo>
                  <a:pt x="170885" y="437342"/>
                </a:lnTo>
                <a:lnTo>
                  <a:pt x="187289" y="440964"/>
                </a:lnTo>
                <a:lnTo>
                  <a:pt x="201084" y="444332"/>
                </a:lnTo>
                <a:lnTo>
                  <a:pt x="213137" y="447529"/>
                </a:lnTo>
                <a:lnTo>
                  <a:pt x="223078" y="450613"/>
                </a:lnTo>
                <a:lnTo>
                  <a:pt x="231610" y="453622"/>
                </a:lnTo>
                <a:lnTo>
                  <a:pt x="239203" y="456580"/>
                </a:lnTo>
                <a:lnTo>
                  <a:pt x="249028" y="459504"/>
                </a:lnTo>
                <a:lnTo>
                  <a:pt x="260340" y="462407"/>
                </a:lnTo>
                <a:lnTo>
                  <a:pt x="272644" y="465294"/>
                </a:lnTo>
                <a:lnTo>
                  <a:pt x="283704" y="469124"/>
                </a:lnTo>
                <a:lnTo>
                  <a:pt x="293935" y="473582"/>
                </a:lnTo>
                <a:lnTo>
                  <a:pt x="303613" y="478459"/>
                </a:lnTo>
                <a:lnTo>
                  <a:pt x="311970" y="481711"/>
                </a:lnTo>
                <a:lnTo>
                  <a:pt x="391549" y="5053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46"/>
          <p:cNvSpPr/>
          <p:nvPr/>
        </p:nvSpPr>
        <p:spPr>
          <a:xfrm>
            <a:off x="731519" y="2863214"/>
            <a:ext cx="1414464" cy="94299"/>
          </a:xfrm>
          <a:custGeom>
            <a:avLst/>
            <a:gdLst/>
            <a:ahLst/>
            <a:cxnLst/>
            <a:rect l="0" t="0" r="0" b="0"/>
            <a:pathLst>
              <a:path w="1414464" h="94299">
                <a:moveTo>
                  <a:pt x="1414463" y="0"/>
                </a:moveTo>
                <a:lnTo>
                  <a:pt x="1328469" y="0"/>
                </a:lnTo>
                <a:lnTo>
                  <a:pt x="1294011" y="2541"/>
                </a:lnTo>
                <a:lnTo>
                  <a:pt x="1274154" y="4552"/>
                </a:lnTo>
                <a:lnTo>
                  <a:pt x="1257106" y="6845"/>
                </a:lnTo>
                <a:lnTo>
                  <a:pt x="1241931" y="9326"/>
                </a:lnTo>
                <a:lnTo>
                  <a:pt x="1228004" y="11932"/>
                </a:lnTo>
                <a:lnTo>
                  <a:pt x="1202370" y="14829"/>
                </a:lnTo>
                <a:lnTo>
                  <a:pt x="1179229" y="17068"/>
                </a:lnTo>
                <a:lnTo>
                  <a:pt x="1169058" y="18999"/>
                </a:lnTo>
                <a:lnTo>
                  <a:pt x="1159420" y="21239"/>
                </a:lnTo>
                <a:lnTo>
                  <a:pt x="1136011" y="23727"/>
                </a:lnTo>
                <a:lnTo>
                  <a:pt x="1101159" y="25786"/>
                </a:lnTo>
                <a:lnTo>
                  <a:pt x="1041219" y="29876"/>
                </a:lnTo>
                <a:lnTo>
                  <a:pt x="1015139" y="32300"/>
                </a:lnTo>
                <a:lnTo>
                  <a:pt x="992989" y="34868"/>
                </a:lnTo>
                <a:lnTo>
                  <a:pt x="973461" y="37533"/>
                </a:lnTo>
                <a:lnTo>
                  <a:pt x="955679" y="39310"/>
                </a:lnTo>
                <a:lnTo>
                  <a:pt x="923221" y="41284"/>
                </a:lnTo>
                <a:lnTo>
                  <a:pt x="672675" y="49440"/>
                </a:lnTo>
                <a:lnTo>
                  <a:pt x="432957" y="55870"/>
                </a:lnTo>
                <a:lnTo>
                  <a:pt x="158696" y="67025"/>
                </a:lnTo>
                <a:lnTo>
                  <a:pt x="138182" y="68497"/>
                </a:lnTo>
                <a:lnTo>
                  <a:pt x="119744" y="70430"/>
                </a:lnTo>
                <a:lnTo>
                  <a:pt x="102690" y="72671"/>
                </a:lnTo>
                <a:lnTo>
                  <a:pt x="73580" y="75161"/>
                </a:lnTo>
                <a:lnTo>
                  <a:pt x="50800" y="77220"/>
                </a:lnTo>
                <a:lnTo>
                  <a:pt x="43392" y="79103"/>
                </a:lnTo>
                <a:lnTo>
                  <a:pt x="37501" y="81310"/>
                </a:lnTo>
                <a:lnTo>
                  <a:pt x="28415" y="83763"/>
                </a:lnTo>
                <a:lnTo>
                  <a:pt x="17944" y="85144"/>
                </a:lnTo>
                <a:lnTo>
                  <a:pt x="0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47"/>
          <p:cNvSpPr/>
          <p:nvPr/>
        </p:nvSpPr>
        <p:spPr>
          <a:xfrm>
            <a:off x="1096779" y="3026494"/>
            <a:ext cx="431984" cy="291017"/>
          </a:xfrm>
          <a:custGeom>
            <a:avLst/>
            <a:gdLst/>
            <a:ahLst/>
            <a:cxnLst/>
            <a:rect l="0" t="0" r="0" b="0"/>
            <a:pathLst>
              <a:path w="431984" h="291017">
                <a:moveTo>
                  <a:pt x="106228" y="76751"/>
                </a:moveTo>
                <a:lnTo>
                  <a:pt x="97126" y="76751"/>
                </a:lnTo>
                <a:lnTo>
                  <a:pt x="93493" y="75798"/>
                </a:lnTo>
                <a:lnTo>
                  <a:pt x="86915" y="72200"/>
                </a:lnTo>
                <a:lnTo>
                  <a:pt x="84780" y="68954"/>
                </a:lnTo>
                <a:lnTo>
                  <a:pt x="82408" y="60268"/>
                </a:lnTo>
                <a:lnTo>
                  <a:pt x="81073" y="53769"/>
                </a:lnTo>
                <a:lnTo>
                  <a:pt x="80885" y="50000"/>
                </a:lnTo>
                <a:lnTo>
                  <a:pt x="80677" y="38191"/>
                </a:lnTo>
                <a:lnTo>
                  <a:pt x="81574" y="32947"/>
                </a:lnTo>
                <a:lnTo>
                  <a:pt x="85111" y="24580"/>
                </a:lnTo>
                <a:lnTo>
                  <a:pt x="88340" y="21015"/>
                </a:lnTo>
                <a:lnTo>
                  <a:pt x="97008" y="14514"/>
                </a:lnTo>
                <a:lnTo>
                  <a:pt x="104670" y="10990"/>
                </a:lnTo>
                <a:lnTo>
                  <a:pt x="116879" y="6466"/>
                </a:lnTo>
                <a:lnTo>
                  <a:pt x="121901" y="4177"/>
                </a:lnTo>
                <a:lnTo>
                  <a:pt x="129059" y="2650"/>
                </a:lnTo>
                <a:lnTo>
                  <a:pt x="137641" y="1633"/>
                </a:lnTo>
                <a:lnTo>
                  <a:pt x="154479" y="503"/>
                </a:lnTo>
                <a:lnTo>
                  <a:pt x="165138" y="0"/>
                </a:lnTo>
                <a:lnTo>
                  <a:pt x="175590" y="2317"/>
                </a:lnTo>
                <a:lnTo>
                  <a:pt x="186586" y="6521"/>
                </a:lnTo>
                <a:lnTo>
                  <a:pt x="197822" y="11565"/>
                </a:lnTo>
                <a:lnTo>
                  <a:pt x="246733" y="35601"/>
                </a:lnTo>
                <a:lnTo>
                  <a:pt x="253238" y="41698"/>
                </a:lnTo>
                <a:lnTo>
                  <a:pt x="259480" y="49572"/>
                </a:lnTo>
                <a:lnTo>
                  <a:pt x="265546" y="58632"/>
                </a:lnTo>
                <a:lnTo>
                  <a:pt x="270542" y="66576"/>
                </a:lnTo>
                <a:lnTo>
                  <a:pt x="274826" y="73778"/>
                </a:lnTo>
                <a:lnTo>
                  <a:pt x="278634" y="80484"/>
                </a:lnTo>
                <a:lnTo>
                  <a:pt x="282125" y="87812"/>
                </a:lnTo>
                <a:lnTo>
                  <a:pt x="285405" y="95555"/>
                </a:lnTo>
                <a:lnTo>
                  <a:pt x="288544" y="103574"/>
                </a:lnTo>
                <a:lnTo>
                  <a:pt x="290637" y="110825"/>
                </a:lnTo>
                <a:lnTo>
                  <a:pt x="292033" y="117565"/>
                </a:lnTo>
                <a:lnTo>
                  <a:pt x="292963" y="123963"/>
                </a:lnTo>
                <a:lnTo>
                  <a:pt x="293583" y="130133"/>
                </a:lnTo>
                <a:lnTo>
                  <a:pt x="293996" y="136151"/>
                </a:lnTo>
                <a:lnTo>
                  <a:pt x="294272" y="142068"/>
                </a:lnTo>
                <a:lnTo>
                  <a:pt x="293503" y="147918"/>
                </a:lnTo>
                <a:lnTo>
                  <a:pt x="292038" y="153723"/>
                </a:lnTo>
                <a:lnTo>
                  <a:pt x="290109" y="159498"/>
                </a:lnTo>
                <a:lnTo>
                  <a:pt x="286918" y="167158"/>
                </a:lnTo>
                <a:lnTo>
                  <a:pt x="282885" y="176075"/>
                </a:lnTo>
                <a:lnTo>
                  <a:pt x="267276" y="208659"/>
                </a:lnTo>
                <a:lnTo>
                  <a:pt x="262171" y="216125"/>
                </a:lnTo>
                <a:lnTo>
                  <a:pt x="255910" y="223959"/>
                </a:lnTo>
                <a:lnTo>
                  <a:pt x="248879" y="232040"/>
                </a:lnTo>
                <a:lnTo>
                  <a:pt x="242286" y="238379"/>
                </a:lnTo>
                <a:lnTo>
                  <a:pt x="235986" y="243558"/>
                </a:lnTo>
                <a:lnTo>
                  <a:pt x="229881" y="247963"/>
                </a:lnTo>
                <a:lnTo>
                  <a:pt x="222001" y="252805"/>
                </a:lnTo>
                <a:lnTo>
                  <a:pt x="212937" y="257938"/>
                </a:lnTo>
                <a:lnTo>
                  <a:pt x="203085" y="263264"/>
                </a:lnTo>
                <a:lnTo>
                  <a:pt x="189598" y="271723"/>
                </a:lnTo>
                <a:lnTo>
                  <a:pt x="178524" y="278657"/>
                </a:lnTo>
                <a:lnTo>
                  <a:pt x="171570" y="281840"/>
                </a:lnTo>
                <a:lnTo>
                  <a:pt x="164077" y="284914"/>
                </a:lnTo>
                <a:lnTo>
                  <a:pt x="150671" y="288330"/>
                </a:lnTo>
                <a:lnTo>
                  <a:pt x="138363" y="289849"/>
                </a:lnTo>
                <a:lnTo>
                  <a:pt x="126543" y="290523"/>
                </a:lnTo>
                <a:lnTo>
                  <a:pt x="112399" y="290823"/>
                </a:lnTo>
                <a:lnTo>
                  <a:pt x="75485" y="291016"/>
                </a:lnTo>
                <a:lnTo>
                  <a:pt x="65730" y="290079"/>
                </a:lnTo>
                <a:lnTo>
                  <a:pt x="56369" y="288502"/>
                </a:lnTo>
                <a:lnTo>
                  <a:pt x="47272" y="286498"/>
                </a:lnTo>
                <a:lnTo>
                  <a:pt x="39301" y="284210"/>
                </a:lnTo>
                <a:lnTo>
                  <a:pt x="32083" y="281732"/>
                </a:lnTo>
                <a:lnTo>
                  <a:pt x="19934" y="277391"/>
                </a:lnTo>
                <a:lnTo>
                  <a:pt x="11360" y="275462"/>
                </a:lnTo>
                <a:lnTo>
                  <a:pt x="7740" y="273042"/>
                </a:lnTo>
                <a:lnTo>
                  <a:pt x="1178" y="265274"/>
                </a:lnTo>
                <a:lnTo>
                  <a:pt x="0" y="261488"/>
                </a:lnTo>
                <a:lnTo>
                  <a:pt x="167" y="258011"/>
                </a:lnTo>
                <a:lnTo>
                  <a:pt x="1940" y="251608"/>
                </a:lnTo>
                <a:lnTo>
                  <a:pt x="2728" y="245588"/>
                </a:lnTo>
                <a:lnTo>
                  <a:pt x="3890" y="242649"/>
                </a:lnTo>
                <a:lnTo>
                  <a:pt x="7722" y="236843"/>
                </a:lnTo>
                <a:lnTo>
                  <a:pt x="17680" y="231088"/>
                </a:lnTo>
                <a:lnTo>
                  <a:pt x="24336" y="228220"/>
                </a:lnTo>
                <a:lnTo>
                  <a:pt x="35441" y="225355"/>
                </a:lnTo>
                <a:lnTo>
                  <a:pt x="49511" y="222493"/>
                </a:lnTo>
                <a:lnTo>
                  <a:pt x="65560" y="219632"/>
                </a:lnTo>
                <a:lnTo>
                  <a:pt x="78163" y="217725"/>
                </a:lnTo>
                <a:lnTo>
                  <a:pt x="88471" y="216453"/>
                </a:lnTo>
                <a:lnTo>
                  <a:pt x="97247" y="215606"/>
                </a:lnTo>
                <a:lnTo>
                  <a:pt x="108813" y="215041"/>
                </a:lnTo>
                <a:lnTo>
                  <a:pt x="136904" y="214413"/>
                </a:lnTo>
                <a:lnTo>
                  <a:pt x="153349" y="216150"/>
                </a:lnTo>
                <a:lnTo>
                  <a:pt x="170979" y="219214"/>
                </a:lnTo>
                <a:lnTo>
                  <a:pt x="189401" y="223161"/>
                </a:lnTo>
                <a:lnTo>
                  <a:pt x="203587" y="225792"/>
                </a:lnTo>
                <a:lnTo>
                  <a:pt x="214949" y="227547"/>
                </a:lnTo>
                <a:lnTo>
                  <a:pt x="224428" y="228716"/>
                </a:lnTo>
                <a:lnTo>
                  <a:pt x="233606" y="230449"/>
                </a:lnTo>
                <a:lnTo>
                  <a:pt x="242581" y="232556"/>
                </a:lnTo>
                <a:lnTo>
                  <a:pt x="251423" y="234913"/>
                </a:lnTo>
                <a:lnTo>
                  <a:pt x="259222" y="236485"/>
                </a:lnTo>
                <a:lnTo>
                  <a:pt x="266327" y="237533"/>
                </a:lnTo>
                <a:lnTo>
                  <a:pt x="279300" y="239649"/>
                </a:lnTo>
                <a:lnTo>
                  <a:pt x="291416" y="243765"/>
                </a:lnTo>
                <a:lnTo>
                  <a:pt x="300172" y="246196"/>
                </a:lnTo>
                <a:lnTo>
                  <a:pt x="310772" y="248769"/>
                </a:lnTo>
                <a:lnTo>
                  <a:pt x="322600" y="251437"/>
                </a:lnTo>
                <a:lnTo>
                  <a:pt x="332391" y="253216"/>
                </a:lnTo>
                <a:lnTo>
                  <a:pt x="340823" y="254401"/>
                </a:lnTo>
                <a:lnTo>
                  <a:pt x="348350" y="255192"/>
                </a:lnTo>
                <a:lnTo>
                  <a:pt x="361793" y="258610"/>
                </a:lnTo>
                <a:lnTo>
                  <a:pt x="368044" y="260856"/>
                </a:lnTo>
                <a:lnTo>
                  <a:pt x="376022" y="262352"/>
                </a:lnTo>
                <a:lnTo>
                  <a:pt x="385151" y="263350"/>
                </a:lnTo>
                <a:lnTo>
                  <a:pt x="402596" y="264458"/>
                </a:lnTo>
                <a:lnTo>
                  <a:pt x="413525" y="264951"/>
                </a:lnTo>
                <a:lnTo>
                  <a:pt x="431983" y="265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48"/>
          <p:cNvSpPr/>
          <p:nvPr/>
        </p:nvSpPr>
        <p:spPr>
          <a:xfrm>
            <a:off x="1653278" y="3055443"/>
            <a:ext cx="355401" cy="262040"/>
          </a:xfrm>
          <a:custGeom>
            <a:avLst/>
            <a:gdLst/>
            <a:ahLst/>
            <a:cxnLst/>
            <a:rect l="0" t="0" r="0" b="0"/>
            <a:pathLst>
              <a:path w="355401" h="262040">
                <a:moveTo>
                  <a:pt x="261247" y="4939"/>
                </a:moveTo>
                <a:lnTo>
                  <a:pt x="266185" y="0"/>
                </a:lnTo>
                <a:lnTo>
                  <a:pt x="264077" y="2109"/>
                </a:lnTo>
                <a:lnTo>
                  <a:pt x="252983" y="8651"/>
                </a:lnTo>
                <a:lnTo>
                  <a:pt x="247165" y="11224"/>
                </a:lnTo>
                <a:lnTo>
                  <a:pt x="240429" y="13891"/>
                </a:lnTo>
                <a:lnTo>
                  <a:pt x="233081" y="16622"/>
                </a:lnTo>
                <a:lnTo>
                  <a:pt x="226277" y="18443"/>
                </a:lnTo>
                <a:lnTo>
                  <a:pt x="219836" y="19657"/>
                </a:lnTo>
                <a:lnTo>
                  <a:pt x="213637" y="20466"/>
                </a:lnTo>
                <a:lnTo>
                  <a:pt x="205694" y="21958"/>
                </a:lnTo>
                <a:lnTo>
                  <a:pt x="186709" y="26156"/>
                </a:lnTo>
                <a:lnTo>
                  <a:pt x="177265" y="28608"/>
                </a:lnTo>
                <a:lnTo>
                  <a:pt x="168111" y="31196"/>
                </a:lnTo>
                <a:lnTo>
                  <a:pt x="159151" y="33874"/>
                </a:lnTo>
                <a:lnTo>
                  <a:pt x="149368" y="35659"/>
                </a:lnTo>
                <a:lnTo>
                  <a:pt x="139036" y="36849"/>
                </a:lnTo>
                <a:lnTo>
                  <a:pt x="128338" y="37642"/>
                </a:lnTo>
                <a:lnTo>
                  <a:pt x="111371" y="38524"/>
                </a:lnTo>
                <a:lnTo>
                  <a:pt x="104179" y="38759"/>
                </a:lnTo>
                <a:lnTo>
                  <a:pt x="95575" y="37963"/>
                </a:lnTo>
                <a:lnTo>
                  <a:pt x="86029" y="36480"/>
                </a:lnTo>
                <a:lnTo>
                  <a:pt x="75855" y="34539"/>
                </a:lnTo>
                <a:lnTo>
                  <a:pt x="65262" y="34198"/>
                </a:lnTo>
                <a:lnTo>
                  <a:pt x="54390" y="34922"/>
                </a:lnTo>
                <a:lnTo>
                  <a:pt x="27769" y="38378"/>
                </a:lnTo>
                <a:lnTo>
                  <a:pt x="25585" y="39614"/>
                </a:lnTo>
                <a:lnTo>
                  <a:pt x="24129" y="41391"/>
                </a:lnTo>
                <a:lnTo>
                  <a:pt x="23158" y="43528"/>
                </a:lnTo>
                <a:lnTo>
                  <a:pt x="22080" y="48442"/>
                </a:lnTo>
                <a:lnTo>
                  <a:pt x="21792" y="51086"/>
                </a:lnTo>
                <a:lnTo>
                  <a:pt x="15439" y="97522"/>
                </a:lnTo>
                <a:lnTo>
                  <a:pt x="14507" y="105713"/>
                </a:lnTo>
                <a:lnTo>
                  <a:pt x="13886" y="112127"/>
                </a:lnTo>
                <a:lnTo>
                  <a:pt x="12519" y="118308"/>
                </a:lnTo>
                <a:lnTo>
                  <a:pt x="10656" y="124333"/>
                </a:lnTo>
                <a:lnTo>
                  <a:pt x="8461" y="130255"/>
                </a:lnTo>
                <a:lnTo>
                  <a:pt x="6045" y="133251"/>
                </a:lnTo>
                <a:lnTo>
                  <a:pt x="3483" y="134295"/>
                </a:lnTo>
                <a:lnTo>
                  <a:pt x="0" y="133868"/>
                </a:lnTo>
                <a:lnTo>
                  <a:pt x="404" y="133754"/>
                </a:lnTo>
                <a:lnTo>
                  <a:pt x="1627" y="133678"/>
                </a:lnTo>
                <a:lnTo>
                  <a:pt x="5525" y="131054"/>
                </a:lnTo>
                <a:lnTo>
                  <a:pt x="11385" y="126713"/>
                </a:lnTo>
                <a:lnTo>
                  <a:pt x="20339" y="121608"/>
                </a:lnTo>
                <a:lnTo>
                  <a:pt x="30669" y="118705"/>
                </a:lnTo>
                <a:lnTo>
                  <a:pt x="36091" y="117930"/>
                </a:lnTo>
                <a:lnTo>
                  <a:pt x="43515" y="115509"/>
                </a:lnTo>
                <a:lnTo>
                  <a:pt x="52275" y="111990"/>
                </a:lnTo>
                <a:lnTo>
                  <a:pt x="61925" y="107739"/>
                </a:lnTo>
                <a:lnTo>
                  <a:pt x="70263" y="104905"/>
                </a:lnTo>
                <a:lnTo>
                  <a:pt x="77727" y="103015"/>
                </a:lnTo>
                <a:lnTo>
                  <a:pt x="84607" y="101756"/>
                </a:lnTo>
                <a:lnTo>
                  <a:pt x="92052" y="100916"/>
                </a:lnTo>
                <a:lnTo>
                  <a:pt x="99873" y="100356"/>
                </a:lnTo>
                <a:lnTo>
                  <a:pt x="107944" y="99983"/>
                </a:lnTo>
                <a:lnTo>
                  <a:pt x="129612" y="99568"/>
                </a:lnTo>
                <a:lnTo>
                  <a:pt x="186879" y="99302"/>
                </a:lnTo>
                <a:lnTo>
                  <a:pt x="200238" y="100233"/>
                </a:lnTo>
                <a:lnTo>
                  <a:pt x="212002" y="101806"/>
                </a:lnTo>
                <a:lnTo>
                  <a:pt x="260515" y="111174"/>
                </a:lnTo>
                <a:lnTo>
                  <a:pt x="271236" y="114815"/>
                </a:lnTo>
                <a:lnTo>
                  <a:pt x="280289" y="119147"/>
                </a:lnTo>
                <a:lnTo>
                  <a:pt x="288229" y="123940"/>
                </a:lnTo>
                <a:lnTo>
                  <a:pt x="295427" y="128088"/>
                </a:lnTo>
                <a:lnTo>
                  <a:pt x="308505" y="135237"/>
                </a:lnTo>
                <a:lnTo>
                  <a:pt x="326578" y="144617"/>
                </a:lnTo>
                <a:lnTo>
                  <a:pt x="330518" y="147587"/>
                </a:lnTo>
                <a:lnTo>
                  <a:pt x="333145" y="150521"/>
                </a:lnTo>
                <a:lnTo>
                  <a:pt x="337016" y="157272"/>
                </a:lnTo>
                <a:lnTo>
                  <a:pt x="341912" y="166623"/>
                </a:lnTo>
                <a:lnTo>
                  <a:pt x="347263" y="174588"/>
                </a:lnTo>
                <a:lnTo>
                  <a:pt x="350023" y="178046"/>
                </a:lnTo>
                <a:lnTo>
                  <a:pt x="353090" y="184428"/>
                </a:lnTo>
                <a:lnTo>
                  <a:pt x="354454" y="191392"/>
                </a:lnTo>
                <a:lnTo>
                  <a:pt x="354817" y="195916"/>
                </a:lnTo>
                <a:lnTo>
                  <a:pt x="355221" y="205070"/>
                </a:lnTo>
                <a:lnTo>
                  <a:pt x="355400" y="212314"/>
                </a:lnTo>
                <a:lnTo>
                  <a:pt x="354496" y="215579"/>
                </a:lnTo>
                <a:lnTo>
                  <a:pt x="350951" y="221747"/>
                </a:lnTo>
                <a:lnTo>
                  <a:pt x="346200" y="227663"/>
                </a:lnTo>
                <a:lnTo>
                  <a:pt x="343599" y="230575"/>
                </a:lnTo>
                <a:lnTo>
                  <a:pt x="335630" y="236349"/>
                </a:lnTo>
                <a:lnTo>
                  <a:pt x="330838" y="239222"/>
                </a:lnTo>
                <a:lnTo>
                  <a:pt x="323833" y="243043"/>
                </a:lnTo>
                <a:lnTo>
                  <a:pt x="305890" y="252368"/>
                </a:lnTo>
                <a:lnTo>
                  <a:pt x="296724" y="255617"/>
                </a:lnTo>
                <a:lnTo>
                  <a:pt x="287756" y="257783"/>
                </a:lnTo>
                <a:lnTo>
                  <a:pt x="278919" y="259226"/>
                </a:lnTo>
                <a:lnTo>
                  <a:pt x="270171" y="260189"/>
                </a:lnTo>
                <a:lnTo>
                  <a:pt x="261481" y="260830"/>
                </a:lnTo>
                <a:lnTo>
                  <a:pt x="245158" y="261544"/>
                </a:lnTo>
                <a:lnTo>
                  <a:pt x="231554" y="261861"/>
                </a:lnTo>
                <a:lnTo>
                  <a:pt x="199532" y="262039"/>
                </a:lnTo>
                <a:lnTo>
                  <a:pt x="187718" y="261111"/>
                </a:lnTo>
                <a:lnTo>
                  <a:pt x="176033" y="259541"/>
                </a:lnTo>
                <a:lnTo>
                  <a:pt x="164432" y="257541"/>
                </a:lnTo>
                <a:lnTo>
                  <a:pt x="155746" y="255255"/>
                </a:lnTo>
                <a:lnTo>
                  <a:pt x="149003" y="252779"/>
                </a:lnTo>
                <a:lnTo>
                  <a:pt x="124086" y="2449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49"/>
          <p:cNvSpPr/>
          <p:nvPr/>
        </p:nvSpPr>
        <p:spPr>
          <a:xfrm>
            <a:off x="1434569" y="3497579"/>
            <a:ext cx="59904" cy="497207"/>
          </a:xfrm>
          <a:custGeom>
            <a:avLst/>
            <a:gdLst/>
            <a:ahLst/>
            <a:cxnLst/>
            <a:rect l="0" t="0" r="0" b="0"/>
            <a:pathLst>
              <a:path w="59904" h="497207">
                <a:moveTo>
                  <a:pt x="8468" y="0"/>
                </a:moveTo>
                <a:lnTo>
                  <a:pt x="3917" y="13653"/>
                </a:lnTo>
                <a:lnTo>
                  <a:pt x="2576" y="18627"/>
                </a:lnTo>
                <a:lnTo>
                  <a:pt x="1087" y="26694"/>
                </a:lnTo>
                <a:lnTo>
                  <a:pt x="248" y="41141"/>
                </a:lnTo>
                <a:lnTo>
                  <a:pt x="0" y="57487"/>
                </a:lnTo>
                <a:lnTo>
                  <a:pt x="918" y="64995"/>
                </a:lnTo>
                <a:lnTo>
                  <a:pt x="2482" y="73810"/>
                </a:lnTo>
                <a:lnTo>
                  <a:pt x="4477" y="83497"/>
                </a:lnTo>
                <a:lnTo>
                  <a:pt x="6760" y="91860"/>
                </a:lnTo>
                <a:lnTo>
                  <a:pt x="9234" y="99340"/>
                </a:lnTo>
                <a:lnTo>
                  <a:pt x="11836" y="106232"/>
                </a:lnTo>
                <a:lnTo>
                  <a:pt x="13571" y="113684"/>
                </a:lnTo>
                <a:lnTo>
                  <a:pt x="14728" y="121510"/>
                </a:lnTo>
                <a:lnTo>
                  <a:pt x="16013" y="136872"/>
                </a:lnTo>
                <a:lnTo>
                  <a:pt x="16584" y="150050"/>
                </a:lnTo>
                <a:lnTo>
                  <a:pt x="17688" y="157183"/>
                </a:lnTo>
                <a:lnTo>
                  <a:pt x="19377" y="164797"/>
                </a:lnTo>
                <a:lnTo>
                  <a:pt x="21456" y="172729"/>
                </a:lnTo>
                <a:lnTo>
                  <a:pt x="23794" y="192306"/>
                </a:lnTo>
                <a:lnTo>
                  <a:pt x="32588" y="287167"/>
                </a:lnTo>
                <a:lnTo>
                  <a:pt x="41731" y="361628"/>
                </a:lnTo>
                <a:lnTo>
                  <a:pt x="45883" y="389675"/>
                </a:lnTo>
                <a:lnTo>
                  <a:pt x="49604" y="411231"/>
                </a:lnTo>
                <a:lnTo>
                  <a:pt x="53037" y="428460"/>
                </a:lnTo>
                <a:lnTo>
                  <a:pt x="55326" y="441850"/>
                </a:lnTo>
                <a:lnTo>
                  <a:pt x="56851" y="452682"/>
                </a:lnTo>
                <a:lnTo>
                  <a:pt x="57868" y="461808"/>
                </a:lnTo>
                <a:lnTo>
                  <a:pt x="58999" y="474489"/>
                </a:lnTo>
                <a:lnTo>
                  <a:pt x="59824" y="489931"/>
                </a:lnTo>
                <a:lnTo>
                  <a:pt x="59903" y="4972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0"/>
          <p:cNvSpPr/>
          <p:nvPr/>
        </p:nvSpPr>
        <p:spPr>
          <a:xfrm>
            <a:off x="1684690" y="3514885"/>
            <a:ext cx="152683" cy="394176"/>
          </a:xfrm>
          <a:custGeom>
            <a:avLst/>
            <a:gdLst/>
            <a:ahLst/>
            <a:cxnLst/>
            <a:rect l="0" t="0" r="0" b="0"/>
            <a:pathLst>
              <a:path w="152683" h="394176">
                <a:moveTo>
                  <a:pt x="118392" y="76992"/>
                </a:moveTo>
                <a:lnTo>
                  <a:pt x="127494" y="67891"/>
                </a:lnTo>
                <a:lnTo>
                  <a:pt x="130175" y="64257"/>
                </a:lnTo>
                <a:lnTo>
                  <a:pt x="134831" y="53172"/>
                </a:lnTo>
                <a:lnTo>
                  <a:pt x="130777" y="42735"/>
                </a:lnTo>
                <a:lnTo>
                  <a:pt x="127601" y="37962"/>
                </a:lnTo>
                <a:lnTo>
                  <a:pt x="123579" y="32874"/>
                </a:lnTo>
                <a:lnTo>
                  <a:pt x="118992" y="27578"/>
                </a:lnTo>
                <a:lnTo>
                  <a:pt x="111356" y="19153"/>
                </a:lnTo>
                <a:lnTo>
                  <a:pt x="104788" y="12233"/>
                </a:lnTo>
                <a:lnTo>
                  <a:pt x="98693" y="5983"/>
                </a:lnTo>
                <a:lnTo>
                  <a:pt x="95734" y="3935"/>
                </a:lnTo>
                <a:lnTo>
                  <a:pt x="92809" y="2570"/>
                </a:lnTo>
                <a:lnTo>
                  <a:pt x="89907" y="1660"/>
                </a:lnTo>
                <a:lnTo>
                  <a:pt x="87019" y="1053"/>
                </a:lnTo>
                <a:lnTo>
                  <a:pt x="84142" y="648"/>
                </a:lnTo>
                <a:lnTo>
                  <a:pt x="81271" y="379"/>
                </a:lnTo>
                <a:lnTo>
                  <a:pt x="77452" y="199"/>
                </a:lnTo>
                <a:lnTo>
                  <a:pt x="68129" y="0"/>
                </a:lnTo>
                <a:lnTo>
                  <a:pt x="62976" y="899"/>
                </a:lnTo>
                <a:lnTo>
                  <a:pt x="57636" y="2451"/>
                </a:lnTo>
                <a:lnTo>
                  <a:pt x="52170" y="4438"/>
                </a:lnTo>
                <a:lnTo>
                  <a:pt x="47574" y="6715"/>
                </a:lnTo>
                <a:lnTo>
                  <a:pt x="43557" y="9186"/>
                </a:lnTo>
                <a:lnTo>
                  <a:pt x="39927" y="11785"/>
                </a:lnTo>
                <a:lnTo>
                  <a:pt x="35602" y="14471"/>
                </a:lnTo>
                <a:lnTo>
                  <a:pt x="30814" y="17214"/>
                </a:lnTo>
                <a:lnTo>
                  <a:pt x="25716" y="19995"/>
                </a:lnTo>
                <a:lnTo>
                  <a:pt x="22318" y="23754"/>
                </a:lnTo>
                <a:lnTo>
                  <a:pt x="20053" y="28165"/>
                </a:lnTo>
                <a:lnTo>
                  <a:pt x="16583" y="38146"/>
                </a:lnTo>
                <a:lnTo>
                  <a:pt x="11866" y="48932"/>
                </a:lnTo>
                <a:lnTo>
                  <a:pt x="9275" y="56381"/>
                </a:lnTo>
                <a:lnTo>
                  <a:pt x="6595" y="65156"/>
                </a:lnTo>
                <a:lnTo>
                  <a:pt x="3855" y="74816"/>
                </a:lnTo>
                <a:lnTo>
                  <a:pt x="2029" y="85067"/>
                </a:lnTo>
                <a:lnTo>
                  <a:pt x="812" y="95710"/>
                </a:lnTo>
                <a:lnTo>
                  <a:pt x="0" y="106616"/>
                </a:lnTo>
                <a:lnTo>
                  <a:pt x="412" y="115791"/>
                </a:lnTo>
                <a:lnTo>
                  <a:pt x="1638" y="123813"/>
                </a:lnTo>
                <a:lnTo>
                  <a:pt x="3409" y="131066"/>
                </a:lnTo>
                <a:lnTo>
                  <a:pt x="6494" y="138759"/>
                </a:lnTo>
                <a:lnTo>
                  <a:pt x="10456" y="146745"/>
                </a:lnTo>
                <a:lnTo>
                  <a:pt x="18985" y="162286"/>
                </a:lnTo>
                <a:lnTo>
                  <a:pt x="25951" y="175543"/>
                </a:lnTo>
                <a:lnTo>
                  <a:pt x="29142" y="179840"/>
                </a:lnTo>
                <a:lnTo>
                  <a:pt x="32222" y="182705"/>
                </a:lnTo>
                <a:lnTo>
                  <a:pt x="35228" y="184615"/>
                </a:lnTo>
                <a:lnTo>
                  <a:pt x="39137" y="186840"/>
                </a:lnTo>
                <a:lnTo>
                  <a:pt x="48560" y="191854"/>
                </a:lnTo>
                <a:lnTo>
                  <a:pt x="52787" y="193571"/>
                </a:lnTo>
                <a:lnTo>
                  <a:pt x="56558" y="194717"/>
                </a:lnTo>
                <a:lnTo>
                  <a:pt x="60025" y="195480"/>
                </a:lnTo>
                <a:lnTo>
                  <a:pt x="62335" y="195037"/>
                </a:lnTo>
                <a:lnTo>
                  <a:pt x="63876" y="193789"/>
                </a:lnTo>
                <a:lnTo>
                  <a:pt x="64903" y="192004"/>
                </a:lnTo>
                <a:lnTo>
                  <a:pt x="68445" y="188909"/>
                </a:lnTo>
                <a:lnTo>
                  <a:pt x="73664" y="184941"/>
                </a:lnTo>
                <a:lnTo>
                  <a:pt x="80001" y="180390"/>
                </a:lnTo>
                <a:lnTo>
                  <a:pt x="85178" y="175452"/>
                </a:lnTo>
                <a:lnTo>
                  <a:pt x="89582" y="170254"/>
                </a:lnTo>
                <a:lnTo>
                  <a:pt x="93470" y="164884"/>
                </a:lnTo>
                <a:lnTo>
                  <a:pt x="97790" y="153838"/>
                </a:lnTo>
                <a:lnTo>
                  <a:pt x="98943" y="148225"/>
                </a:lnTo>
                <a:lnTo>
                  <a:pt x="102763" y="139449"/>
                </a:lnTo>
                <a:lnTo>
                  <a:pt x="105115" y="135775"/>
                </a:lnTo>
                <a:lnTo>
                  <a:pt x="107636" y="131421"/>
                </a:lnTo>
                <a:lnTo>
                  <a:pt x="112977" y="121503"/>
                </a:lnTo>
                <a:lnTo>
                  <a:pt x="115985" y="110744"/>
                </a:lnTo>
                <a:lnTo>
                  <a:pt x="116788" y="105209"/>
                </a:lnTo>
                <a:lnTo>
                  <a:pt x="120219" y="96518"/>
                </a:lnTo>
                <a:lnTo>
                  <a:pt x="124919" y="88528"/>
                </a:lnTo>
                <a:lnTo>
                  <a:pt x="130183" y="78627"/>
                </a:lnTo>
                <a:lnTo>
                  <a:pt x="133157" y="70416"/>
                </a:lnTo>
                <a:lnTo>
                  <a:pt x="133950" y="66893"/>
                </a:lnTo>
                <a:lnTo>
                  <a:pt x="137372" y="60439"/>
                </a:lnTo>
                <a:lnTo>
                  <a:pt x="139618" y="57384"/>
                </a:lnTo>
                <a:lnTo>
                  <a:pt x="141115" y="56300"/>
                </a:lnTo>
                <a:lnTo>
                  <a:pt x="142113" y="56530"/>
                </a:lnTo>
                <a:lnTo>
                  <a:pt x="142779" y="57636"/>
                </a:lnTo>
                <a:lnTo>
                  <a:pt x="143518" y="61404"/>
                </a:lnTo>
                <a:lnTo>
                  <a:pt x="143715" y="63743"/>
                </a:lnTo>
                <a:lnTo>
                  <a:pt x="144107" y="235003"/>
                </a:lnTo>
                <a:lnTo>
                  <a:pt x="145060" y="245197"/>
                </a:lnTo>
                <a:lnTo>
                  <a:pt x="146648" y="254851"/>
                </a:lnTo>
                <a:lnTo>
                  <a:pt x="148659" y="264145"/>
                </a:lnTo>
                <a:lnTo>
                  <a:pt x="150000" y="276056"/>
                </a:lnTo>
                <a:lnTo>
                  <a:pt x="150894" y="289711"/>
                </a:lnTo>
                <a:lnTo>
                  <a:pt x="151887" y="317266"/>
                </a:lnTo>
                <a:lnTo>
                  <a:pt x="152525" y="355700"/>
                </a:lnTo>
                <a:lnTo>
                  <a:pt x="152682" y="394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51"/>
          <p:cNvSpPr/>
          <p:nvPr/>
        </p:nvSpPr>
        <p:spPr>
          <a:xfrm>
            <a:off x="1125854" y="4063469"/>
            <a:ext cx="1088709" cy="102767"/>
          </a:xfrm>
          <a:custGeom>
            <a:avLst/>
            <a:gdLst/>
            <a:ahLst/>
            <a:cxnLst/>
            <a:rect l="0" t="0" r="0" b="0"/>
            <a:pathLst>
              <a:path w="1088709" h="102767">
                <a:moveTo>
                  <a:pt x="1088708" y="8468"/>
                </a:moveTo>
                <a:lnTo>
                  <a:pt x="1065954" y="3918"/>
                </a:lnTo>
                <a:lnTo>
                  <a:pt x="1038151" y="1087"/>
                </a:lnTo>
                <a:lnTo>
                  <a:pt x="1007818" y="425"/>
                </a:lnTo>
                <a:lnTo>
                  <a:pt x="944460" y="0"/>
                </a:lnTo>
                <a:lnTo>
                  <a:pt x="927772" y="918"/>
                </a:lnTo>
                <a:lnTo>
                  <a:pt x="909028" y="2482"/>
                </a:lnTo>
                <a:lnTo>
                  <a:pt x="863118" y="6760"/>
                </a:lnTo>
                <a:lnTo>
                  <a:pt x="801438" y="11836"/>
                </a:lnTo>
                <a:lnTo>
                  <a:pt x="775275" y="13571"/>
                </a:lnTo>
                <a:lnTo>
                  <a:pt x="733504" y="15499"/>
                </a:lnTo>
                <a:lnTo>
                  <a:pt x="714745" y="16965"/>
                </a:lnTo>
                <a:lnTo>
                  <a:pt x="696525" y="18895"/>
                </a:lnTo>
                <a:lnTo>
                  <a:pt x="678662" y="21135"/>
                </a:lnTo>
                <a:lnTo>
                  <a:pt x="646115" y="23623"/>
                </a:lnTo>
                <a:lnTo>
                  <a:pt x="614823" y="24728"/>
                </a:lnTo>
                <a:lnTo>
                  <a:pt x="581865" y="25220"/>
                </a:lnTo>
                <a:lnTo>
                  <a:pt x="554598" y="27256"/>
                </a:lnTo>
                <a:lnTo>
                  <a:pt x="481120" y="34599"/>
                </a:lnTo>
                <a:lnTo>
                  <a:pt x="422429" y="41672"/>
                </a:lnTo>
                <a:lnTo>
                  <a:pt x="398777" y="44891"/>
                </a:lnTo>
                <a:lnTo>
                  <a:pt x="378247" y="47038"/>
                </a:lnTo>
                <a:lnTo>
                  <a:pt x="359797" y="48469"/>
                </a:lnTo>
                <a:lnTo>
                  <a:pt x="326598" y="51011"/>
                </a:lnTo>
                <a:lnTo>
                  <a:pt x="311077" y="53023"/>
                </a:lnTo>
                <a:lnTo>
                  <a:pt x="295967" y="55316"/>
                </a:lnTo>
                <a:lnTo>
                  <a:pt x="233744" y="63095"/>
                </a:lnTo>
                <a:lnTo>
                  <a:pt x="209170" y="66794"/>
                </a:lnTo>
                <a:lnTo>
                  <a:pt x="135742" y="79195"/>
                </a:lnTo>
                <a:lnTo>
                  <a:pt x="119070" y="81337"/>
                </a:lnTo>
                <a:lnTo>
                  <a:pt x="105098" y="82765"/>
                </a:lnTo>
                <a:lnTo>
                  <a:pt x="93878" y="84669"/>
                </a:lnTo>
                <a:lnTo>
                  <a:pt x="84493" y="86892"/>
                </a:lnTo>
                <a:lnTo>
                  <a:pt x="76331" y="89325"/>
                </a:lnTo>
                <a:lnTo>
                  <a:pt x="59643" y="92030"/>
                </a:lnTo>
                <a:lnTo>
                  <a:pt x="44606" y="94184"/>
                </a:lnTo>
                <a:lnTo>
                  <a:pt x="39262" y="96092"/>
                </a:lnTo>
                <a:lnTo>
                  <a:pt x="34747" y="98317"/>
                </a:lnTo>
                <a:lnTo>
                  <a:pt x="27191" y="100788"/>
                </a:lnTo>
                <a:lnTo>
                  <a:pt x="14579" y="102375"/>
                </a:lnTo>
                <a:lnTo>
                  <a:pt x="0" y="1027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2"/>
          <p:cNvSpPr/>
          <p:nvPr/>
        </p:nvSpPr>
        <p:spPr>
          <a:xfrm>
            <a:off x="1323022" y="4219236"/>
            <a:ext cx="443917" cy="478228"/>
          </a:xfrm>
          <a:custGeom>
            <a:avLst/>
            <a:gdLst/>
            <a:ahLst/>
            <a:cxnLst/>
            <a:rect l="0" t="0" r="0" b="0"/>
            <a:pathLst>
              <a:path w="443917" h="478228">
                <a:moveTo>
                  <a:pt x="120015" y="15579"/>
                </a:moveTo>
                <a:lnTo>
                  <a:pt x="115076" y="20518"/>
                </a:lnTo>
                <a:lnTo>
                  <a:pt x="117185" y="18408"/>
                </a:lnTo>
                <a:lnTo>
                  <a:pt x="119081" y="17465"/>
                </a:lnTo>
                <a:lnTo>
                  <a:pt x="131507" y="13411"/>
                </a:lnTo>
                <a:lnTo>
                  <a:pt x="143220" y="8900"/>
                </a:lnTo>
                <a:lnTo>
                  <a:pt x="151678" y="6364"/>
                </a:lnTo>
                <a:lnTo>
                  <a:pt x="161126" y="3720"/>
                </a:lnTo>
                <a:lnTo>
                  <a:pt x="169330" y="1958"/>
                </a:lnTo>
                <a:lnTo>
                  <a:pt x="176704" y="783"/>
                </a:lnTo>
                <a:lnTo>
                  <a:pt x="183525" y="0"/>
                </a:lnTo>
                <a:lnTo>
                  <a:pt x="194740" y="430"/>
                </a:lnTo>
                <a:lnTo>
                  <a:pt x="208884" y="1670"/>
                </a:lnTo>
                <a:lnTo>
                  <a:pt x="224981" y="3448"/>
                </a:lnTo>
                <a:lnTo>
                  <a:pt x="237617" y="4634"/>
                </a:lnTo>
                <a:lnTo>
                  <a:pt x="247947" y="5425"/>
                </a:lnTo>
                <a:lnTo>
                  <a:pt x="256738" y="5952"/>
                </a:lnTo>
                <a:lnTo>
                  <a:pt x="264503" y="7256"/>
                </a:lnTo>
                <a:lnTo>
                  <a:pt x="278212" y="11245"/>
                </a:lnTo>
                <a:lnTo>
                  <a:pt x="286440" y="14594"/>
                </a:lnTo>
                <a:lnTo>
                  <a:pt x="295735" y="18732"/>
                </a:lnTo>
                <a:lnTo>
                  <a:pt x="305742" y="23396"/>
                </a:lnTo>
                <a:lnTo>
                  <a:pt x="319400" y="31118"/>
                </a:lnTo>
                <a:lnTo>
                  <a:pt x="324376" y="34511"/>
                </a:lnTo>
                <a:lnTo>
                  <a:pt x="327693" y="37725"/>
                </a:lnTo>
                <a:lnTo>
                  <a:pt x="329905" y="40821"/>
                </a:lnTo>
                <a:lnTo>
                  <a:pt x="338005" y="57183"/>
                </a:lnTo>
                <a:lnTo>
                  <a:pt x="340724" y="65185"/>
                </a:lnTo>
                <a:lnTo>
                  <a:pt x="341450" y="68651"/>
                </a:lnTo>
                <a:lnTo>
                  <a:pt x="340980" y="71916"/>
                </a:lnTo>
                <a:lnTo>
                  <a:pt x="339715" y="75044"/>
                </a:lnTo>
                <a:lnTo>
                  <a:pt x="333384" y="86538"/>
                </a:lnTo>
                <a:lnTo>
                  <a:pt x="330841" y="91460"/>
                </a:lnTo>
                <a:lnTo>
                  <a:pt x="317855" y="102009"/>
                </a:lnTo>
                <a:lnTo>
                  <a:pt x="309058" y="107489"/>
                </a:lnTo>
                <a:lnTo>
                  <a:pt x="296744" y="116117"/>
                </a:lnTo>
                <a:lnTo>
                  <a:pt x="292127" y="119752"/>
                </a:lnTo>
                <a:lnTo>
                  <a:pt x="279377" y="126330"/>
                </a:lnTo>
                <a:lnTo>
                  <a:pt x="271976" y="129418"/>
                </a:lnTo>
                <a:lnTo>
                  <a:pt x="264185" y="132429"/>
                </a:lnTo>
                <a:lnTo>
                  <a:pt x="247908" y="138315"/>
                </a:lnTo>
                <a:lnTo>
                  <a:pt x="222679" y="146983"/>
                </a:lnTo>
                <a:lnTo>
                  <a:pt x="215128" y="148902"/>
                </a:lnTo>
                <a:lnTo>
                  <a:pt x="201657" y="151034"/>
                </a:lnTo>
                <a:lnTo>
                  <a:pt x="189320" y="154521"/>
                </a:lnTo>
                <a:lnTo>
                  <a:pt x="176535" y="158293"/>
                </a:lnTo>
                <a:lnTo>
                  <a:pt x="169125" y="159299"/>
                </a:lnTo>
                <a:lnTo>
                  <a:pt x="161327" y="159970"/>
                </a:lnTo>
                <a:lnTo>
                  <a:pt x="156129" y="161369"/>
                </a:lnTo>
                <a:lnTo>
                  <a:pt x="152664" y="163255"/>
                </a:lnTo>
                <a:lnTo>
                  <a:pt x="150353" y="165465"/>
                </a:lnTo>
                <a:lnTo>
                  <a:pt x="149765" y="166938"/>
                </a:lnTo>
                <a:lnTo>
                  <a:pt x="150326" y="167920"/>
                </a:lnTo>
                <a:lnTo>
                  <a:pt x="162621" y="174047"/>
                </a:lnTo>
                <a:lnTo>
                  <a:pt x="170326" y="177421"/>
                </a:lnTo>
                <a:lnTo>
                  <a:pt x="262189" y="215585"/>
                </a:lnTo>
                <a:lnTo>
                  <a:pt x="284330" y="224164"/>
                </a:lnTo>
                <a:lnTo>
                  <a:pt x="302901" y="230836"/>
                </a:lnTo>
                <a:lnTo>
                  <a:pt x="319091" y="236236"/>
                </a:lnTo>
                <a:lnTo>
                  <a:pt x="332743" y="241740"/>
                </a:lnTo>
                <a:lnTo>
                  <a:pt x="344701" y="247316"/>
                </a:lnTo>
                <a:lnTo>
                  <a:pt x="355530" y="252937"/>
                </a:lnTo>
                <a:lnTo>
                  <a:pt x="367513" y="260495"/>
                </a:lnTo>
                <a:lnTo>
                  <a:pt x="380264" y="269344"/>
                </a:lnTo>
                <a:lnTo>
                  <a:pt x="393527" y="279053"/>
                </a:lnTo>
                <a:lnTo>
                  <a:pt x="403321" y="287431"/>
                </a:lnTo>
                <a:lnTo>
                  <a:pt x="416744" y="301819"/>
                </a:lnTo>
                <a:lnTo>
                  <a:pt x="425885" y="314564"/>
                </a:lnTo>
                <a:lnTo>
                  <a:pt x="433122" y="326579"/>
                </a:lnTo>
                <a:lnTo>
                  <a:pt x="439514" y="338269"/>
                </a:lnTo>
                <a:lnTo>
                  <a:pt x="442989" y="349814"/>
                </a:lnTo>
                <a:lnTo>
                  <a:pt x="443916" y="355559"/>
                </a:lnTo>
                <a:lnTo>
                  <a:pt x="442629" y="361295"/>
                </a:lnTo>
                <a:lnTo>
                  <a:pt x="436119" y="372748"/>
                </a:lnTo>
                <a:lnTo>
                  <a:pt x="429416" y="384188"/>
                </a:lnTo>
                <a:lnTo>
                  <a:pt x="422309" y="395623"/>
                </a:lnTo>
                <a:lnTo>
                  <a:pt x="412800" y="407055"/>
                </a:lnTo>
                <a:lnTo>
                  <a:pt x="403788" y="412770"/>
                </a:lnTo>
                <a:lnTo>
                  <a:pt x="392064" y="418485"/>
                </a:lnTo>
                <a:lnTo>
                  <a:pt x="378534" y="424201"/>
                </a:lnTo>
                <a:lnTo>
                  <a:pt x="353340" y="435631"/>
                </a:lnTo>
                <a:lnTo>
                  <a:pt x="341287" y="441346"/>
                </a:lnTo>
                <a:lnTo>
                  <a:pt x="325632" y="446109"/>
                </a:lnTo>
                <a:lnTo>
                  <a:pt x="307576" y="450236"/>
                </a:lnTo>
                <a:lnTo>
                  <a:pt x="287918" y="453940"/>
                </a:lnTo>
                <a:lnTo>
                  <a:pt x="245756" y="463136"/>
                </a:lnTo>
                <a:lnTo>
                  <a:pt x="223845" y="468255"/>
                </a:lnTo>
                <a:lnTo>
                  <a:pt x="205427" y="471668"/>
                </a:lnTo>
                <a:lnTo>
                  <a:pt x="189339" y="473943"/>
                </a:lnTo>
                <a:lnTo>
                  <a:pt x="174804" y="475460"/>
                </a:lnTo>
                <a:lnTo>
                  <a:pt x="158446" y="476471"/>
                </a:lnTo>
                <a:lnTo>
                  <a:pt x="122490" y="477595"/>
                </a:lnTo>
                <a:lnTo>
                  <a:pt x="82966" y="478227"/>
                </a:lnTo>
                <a:lnTo>
                  <a:pt x="72455" y="477363"/>
                </a:lnTo>
                <a:lnTo>
                  <a:pt x="62591" y="475835"/>
                </a:lnTo>
                <a:lnTo>
                  <a:pt x="53157" y="473863"/>
                </a:lnTo>
                <a:lnTo>
                  <a:pt x="44963" y="470645"/>
                </a:lnTo>
                <a:lnTo>
                  <a:pt x="37596" y="466593"/>
                </a:lnTo>
                <a:lnTo>
                  <a:pt x="30779" y="461987"/>
                </a:lnTo>
                <a:lnTo>
                  <a:pt x="18124" y="456870"/>
                </a:lnTo>
                <a:lnTo>
                  <a:pt x="0" y="4442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3"/>
          <p:cNvSpPr/>
          <p:nvPr/>
        </p:nvSpPr>
        <p:spPr>
          <a:xfrm>
            <a:off x="1863634" y="4315601"/>
            <a:ext cx="427424" cy="277556"/>
          </a:xfrm>
          <a:custGeom>
            <a:avLst/>
            <a:gdLst/>
            <a:ahLst/>
            <a:cxnLst/>
            <a:rect l="0" t="0" r="0" b="0"/>
            <a:pathLst>
              <a:path w="427424" h="277556">
                <a:moveTo>
                  <a:pt x="196623" y="4939"/>
                </a:moveTo>
                <a:lnTo>
                  <a:pt x="178420" y="388"/>
                </a:lnTo>
                <a:lnTo>
                  <a:pt x="171152" y="0"/>
                </a:lnTo>
                <a:lnTo>
                  <a:pt x="157998" y="2109"/>
                </a:lnTo>
                <a:lnTo>
                  <a:pt x="145801" y="6221"/>
                </a:lnTo>
                <a:lnTo>
                  <a:pt x="134030" y="11224"/>
                </a:lnTo>
                <a:lnTo>
                  <a:pt x="122449" y="16622"/>
                </a:lnTo>
                <a:lnTo>
                  <a:pt x="110952" y="24736"/>
                </a:lnTo>
                <a:lnTo>
                  <a:pt x="105219" y="29567"/>
                </a:lnTo>
                <a:lnTo>
                  <a:pt x="93769" y="37475"/>
                </a:lnTo>
                <a:lnTo>
                  <a:pt x="83283" y="44164"/>
                </a:lnTo>
                <a:lnTo>
                  <a:pt x="75447" y="50312"/>
                </a:lnTo>
                <a:lnTo>
                  <a:pt x="66249" y="58760"/>
                </a:lnTo>
                <a:lnTo>
                  <a:pt x="50361" y="74226"/>
                </a:lnTo>
                <a:lnTo>
                  <a:pt x="27926" y="96518"/>
                </a:lnTo>
                <a:lnTo>
                  <a:pt x="23198" y="102187"/>
                </a:lnTo>
                <a:lnTo>
                  <a:pt x="19094" y="107871"/>
                </a:lnTo>
                <a:lnTo>
                  <a:pt x="15405" y="113565"/>
                </a:lnTo>
                <a:lnTo>
                  <a:pt x="11994" y="122123"/>
                </a:lnTo>
                <a:lnTo>
                  <a:pt x="8767" y="132592"/>
                </a:lnTo>
                <a:lnTo>
                  <a:pt x="5663" y="144333"/>
                </a:lnTo>
                <a:lnTo>
                  <a:pt x="3594" y="154066"/>
                </a:lnTo>
                <a:lnTo>
                  <a:pt x="2214" y="162459"/>
                </a:lnTo>
                <a:lnTo>
                  <a:pt x="1295" y="169960"/>
                </a:lnTo>
                <a:lnTo>
                  <a:pt x="682" y="176865"/>
                </a:lnTo>
                <a:lnTo>
                  <a:pt x="273" y="183374"/>
                </a:lnTo>
                <a:lnTo>
                  <a:pt x="0" y="189618"/>
                </a:lnTo>
                <a:lnTo>
                  <a:pt x="771" y="195686"/>
                </a:lnTo>
                <a:lnTo>
                  <a:pt x="2238" y="201636"/>
                </a:lnTo>
                <a:lnTo>
                  <a:pt x="4168" y="207508"/>
                </a:lnTo>
                <a:lnTo>
                  <a:pt x="7359" y="212375"/>
                </a:lnTo>
                <a:lnTo>
                  <a:pt x="15986" y="220322"/>
                </a:lnTo>
                <a:lnTo>
                  <a:pt x="20953" y="224728"/>
                </a:lnTo>
                <a:lnTo>
                  <a:pt x="31553" y="234703"/>
                </a:lnTo>
                <a:lnTo>
                  <a:pt x="42613" y="242946"/>
                </a:lnTo>
                <a:lnTo>
                  <a:pt x="54832" y="249785"/>
                </a:lnTo>
                <a:lnTo>
                  <a:pt x="62091" y="252942"/>
                </a:lnTo>
                <a:lnTo>
                  <a:pt x="69787" y="255999"/>
                </a:lnTo>
                <a:lnTo>
                  <a:pt x="85959" y="261936"/>
                </a:lnTo>
                <a:lnTo>
                  <a:pt x="94272" y="264853"/>
                </a:lnTo>
                <a:lnTo>
                  <a:pt x="106481" y="267750"/>
                </a:lnTo>
                <a:lnTo>
                  <a:pt x="121289" y="270634"/>
                </a:lnTo>
                <a:lnTo>
                  <a:pt x="137828" y="273508"/>
                </a:lnTo>
                <a:lnTo>
                  <a:pt x="152664" y="275426"/>
                </a:lnTo>
                <a:lnTo>
                  <a:pt x="166364" y="276703"/>
                </a:lnTo>
                <a:lnTo>
                  <a:pt x="179308" y="277555"/>
                </a:lnTo>
                <a:lnTo>
                  <a:pt x="191747" y="277170"/>
                </a:lnTo>
                <a:lnTo>
                  <a:pt x="203850" y="275961"/>
                </a:lnTo>
                <a:lnTo>
                  <a:pt x="215729" y="274203"/>
                </a:lnTo>
                <a:lnTo>
                  <a:pt x="227458" y="272079"/>
                </a:lnTo>
                <a:lnTo>
                  <a:pt x="239087" y="269709"/>
                </a:lnTo>
                <a:lnTo>
                  <a:pt x="262168" y="264537"/>
                </a:lnTo>
                <a:lnTo>
                  <a:pt x="285127" y="259063"/>
                </a:lnTo>
                <a:lnTo>
                  <a:pt x="295630" y="257222"/>
                </a:lnTo>
                <a:lnTo>
                  <a:pt x="305490" y="255995"/>
                </a:lnTo>
                <a:lnTo>
                  <a:pt x="314921" y="255177"/>
                </a:lnTo>
                <a:lnTo>
                  <a:pt x="325018" y="252727"/>
                </a:lnTo>
                <a:lnTo>
                  <a:pt x="335560" y="249188"/>
                </a:lnTo>
                <a:lnTo>
                  <a:pt x="346398" y="244924"/>
                </a:lnTo>
                <a:lnTo>
                  <a:pt x="355528" y="240176"/>
                </a:lnTo>
                <a:lnTo>
                  <a:pt x="363519" y="235106"/>
                </a:lnTo>
                <a:lnTo>
                  <a:pt x="370752" y="229821"/>
                </a:lnTo>
                <a:lnTo>
                  <a:pt x="377479" y="224393"/>
                </a:lnTo>
                <a:lnTo>
                  <a:pt x="383869" y="218869"/>
                </a:lnTo>
                <a:lnTo>
                  <a:pt x="390033" y="213281"/>
                </a:lnTo>
                <a:lnTo>
                  <a:pt x="401963" y="201993"/>
                </a:lnTo>
                <a:lnTo>
                  <a:pt x="407812" y="196316"/>
                </a:lnTo>
                <a:lnTo>
                  <a:pt x="412663" y="190626"/>
                </a:lnTo>
                <a:lnTo>
                  <a:pt x="416849" y="184928"/>
                </a:lnTo>
                <a:lnTo>
                  <a:pt x="420593" y="179224"/>
                </a:lnTo>
                <a:lnTo>
                  <a:pt x="423089" y="173516"/>
                </a:lnTo>
                <a:lnTo>
                  <a:pt x="424753" y="167806"/>
                </a:lnTo>
                <a:lnTo>
                  <a:pt x="425862" y="162095"/>
                </a:lnTo>
                <a:lnTo>
                  <a:pt x="426601" y="155429"/>
                </a:lnTo>
                <a:lnTo>
                  <a:pt x="427094" y="148128"/>
                </a:lnTo>
                <a:lnTo>
                  <a:pt x="427423" y="140403"/>
                </a:lnTo>
                <a:lnTo>
                  <a:pt x="426690" y="133349"/>
                </a:lnTo>
                <a:lnTo>
                  <a:pt x="425248" y="126741"/>
                </a:lnTo>
                <a:lnTo>
                  <a:pt x="423335" y="120430"/>
                </a:lnTo>
                <a:lnTo>
                  <a:pt x="420154" y="114318"/>
                </a:lnTo>
                <a:lnTo>
                  <a:pt x="416129" y="108338"/>
                </a:lnTo>
                <a:lnTo>
                  <a:pt x="411540" y="102447"/>
                </a:lnTo>
                <a:lnTo>
                  <a:pt x="407529" y="96614"/>
                </a:lnTo>
                <a:lnTo>
                  <a:pt x="403902" y="90821"/>
                </a:lnTo>
                <a:lnTo>
                  <a:pt x="400531" y="85053"/>
                </a:lnTo>
                <a:lnTo>
                  <a:pt x="396379" y="79303"/>
                </a:lnTo>
                <a:lnTo>
                  <a:pt x="391707" y="73565"/>
                </a:lnTo>
                <a:lnTo>
                  <a:pt x="386686" y="67834"/>
                </a:lnTo>
                <a:lnTo>
                  <a:pt x="380482" y="62109"/>
                </a:lnTo>
                <a:lnTo>
                  <a:pt x="373488" y="56387"/>
                </a:lnTo>
                <a:lnTo>
                  <a:pt x="365968" y="50668"/>
                </a:lnTo>
                <a:lnTo>
                  <a:pt x="359050" y="45902"/>
                </a:lnTo>
                <a:lnTo>
                  <a:pt x="346283" y="38067"/>
                </a:lnTo>
                <a:lnTo>
                  <a:pt x="339259" y="34644"/>
                </a:lnTo>
                <a:lnTo>
                  <a:pt x="331718" y="31410"/>
                </a:lnTo>
                <a:lnTo>
                  <a:pt x="323834" y="28301"/>
                </a:lnTo>
                <a:lnTo>
                  <a:pt x="314768" y="25276"/>
                </a:lnTo>
                <a:lnTo>
                  <a:pt x="304914" y="22307"/>
                </a:lnTo>
                <a:lnTo>
                  <a:pt x="294534" y="19375"/>
                </a:lnTo>
                <a:lnTo>
                  <a:pt x="285710" y="17420"/>
                </a:lnTo>
                <a:lnTo>
                  <a:pt x="277922" y="16117"/>
                </a:lnTo>
                <a:lnTo>
                  <a:pt x="265141" y="14669"/>
                </a:lnTo>
                <a:lnTo>
                  <a:pt x="260399" y="14283"/>
                </a:lnTo>
                <a:lnTo>
                  <a:pt x="239485" y="220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4"/>
          <p:cNvSpPr/>
          <p:nvPr/>
        </p:nvSpPr>
        <p:spPr>
          <a:xfrm>
            <a:off x="2488882" y="2478647"/>
            <a:ext cx="347351" cy="350279"/>
          </a:xfrm>
          <a:custGeom>
            <a:avLst/>
            <a:gdLst/>
            <a:ahLst/>
            <a:cxnLst/>
            <a:rect l="0" t="0" r="0" b="0"/>
            <a:pathLst>
              <a:path w="347351" h="350279">
                <a:moveTo>
                  <a:pt x="0" y="33095"/>
                </a:moveTo>
                <a:lnTo>
                  <a:pt x="0" y="23994"/>
                </a:lnTo>
                <a:lnTo>
                  <a:pt x="1905" y="21312"/>
                </a:lnTo>
                <a:lnTo>
                  <a:pt x="5080" y="19525"/>
                </a:lnTo>
                <a:lnTo>
                  <a:pt x="14640" y="17539"/>
                </a:lnTo>
                <a:lnTo>
                  <a:pt x="21190" y="17009"/>
                </a:lnTo>
                <a:lnTo>
                  <a:pt x="28414" y="16656"/>
                </a:lnTo>
                <a:lnTo>
                  <a:pt x="35135" y="15468"/>
                </a:lnTo>
                <a:lnTo>
                  <a:pt x="41521" y="13724"/>
                </a:lnTo>
                <a:lnTo>
                  <a:pt x="47683" y="11609"/>
                </a:lnTo>
                <a:lnTo>
                  <a:pt x="53696" y="10198"/>
                </a:lnTo>
                <a:lnTo>
                  <a:pt x="59610" y="9258"/>
                </a:lnTo>
                <a:lnTo>
                  <a:pt x="65458" y="8631"/>
                </a:lnTo>
                <a:lnTo>
                  <a:pt x="71261" y="8213"/>
                </a:lnTo>
                <a:lnTo>
                  <a:pt x="77035" y="7935"/>
                </a:lnTo>
                <a:lnTo>
                  <a:pt x="88530" y="7625"/>
                </a:lnTo>
                <a:lnTo>
                  <a:pt x="121701" y="7410"/>
                </a:lnTo>
                <a:lnTo>
                  <a:pt x="132569" y="6447"/>
                </a:lnTo>
                <a:lnTo>
                  <a:pt x="145529" y="4852"/>
                </a:lnTo>
                <a:lnTo>
                  <a:pt x="159885" y="2836"/>
                </a:lnTo>
                <a:lnTo>
                  <a:pt x="179932" y="1493"/>
                </a:lnTo>
                <a:lnTo>
                  <a:pt x="203775" y="597"/>
                </a:lnTo>
                <a:lnTo>
                  <a:pt x="230147" y="0"/>
                </a:lnTo>
                <a:lnTo>
                  <a:pt x="252492" y="554"/>
                </a:lnTo>
                <a:lnTo>
                  <a:pt x="272150" y="1876"/>
                </a:lnTo>
                <a:lnTo>
                  <a:pt x="290018" y="3710"/>
                </a:lnTo>
                <a:lnTo>
                  <a:pt x="302883" y="5885"/>
                </a:lnTo>
                <a:lnTo>
                  <a:pt x="312412" y="8288"/>
                </a:lnTo>
                <a:lnTo>
                  <a:pt x="319717" y="10842"/>
                </a:lnTo>
                <a:lnTo>
                  <a:pt x="330374" y="13680"/>
                </a:lnTo>
                <a:lnTo>
                  <a:pt x="334549" y="14437"/>
                </a:lnTo>
                <a:lnTo>
                  <a:pt x="337333" y="15893"/>
                </a:lnTo>
                <a:lnTo>
                  <a:pt x="339189" y="17817"/>
                </a:lnTo>
                <a:lnTo>
                  <a:pt x="344340" y="27616"/>
                </a:lnTo>
                <a:lnTo>
                  <a:pt x="346718" y="32300"/>
                </a:lnTo>
                <a:lnTo>
                  <a:pt x="347350" y="36375"/>
                </a:lnTo>
                <a:lnTo>
                  <a:pt x="346819" y="40044"/>
                </a:lnTo>
                <a:lnTo>
                  <a:pt x="345513" y="43443"/>
                </a:lnTo>
                <a:lnTo>
                  <a:pt x="344061" y="52299"/>
                </a:lnTo>
                <a:lnTo>
                  <a:pt x="343674" y="57328"/>
                </a:lnTo>
                <a:lnTo>
                  <a:pt x="341511" y="63538"/>
                </a:lnTo>
                <a:lnTo>
                  <a:pt x="338164" y="70535"/>
                </a:lnTo>
                <a:lnTo>
                  <a:pt x="334028" y="78057"/>
                </a:lnTo>
                <a:lnTo>
                  <a:pt x="330318" y="86883"/>
                </a:lnTo>
                <a:lnTo>
                  <a:pt x="326892" y="96576"/>
                </a:lnTo>
                <a:lnTo>
                  <a:pt x="323655" y="106848"/>
                </a:lnTo>
                <a:lnTo>
                  <a:pt x="321498" y="115601"/>
                </a:lnTo>
                <a:lnTo>
                  <a:pt x="320059" y="123342"/>
                </a:lnTo>
                <a:lnTo>
                  <a:pt x="319100" y="130407"/>
                </a:lnTo>
                <a:lnTo>
                  <a:pt x="299887" y="232022"/>
                </a:lnTo>
                <a:lnTo>
                  <a:pt x="297080" y="249533"/>
                </a:lnTo>
                <a:lnTo>
                  <a:pt x="293008" y="277880"/>
                </a:lnTo>
                <a:lnTo>
                  <a:pt x="290589" y="293440"/>
                </a:lnTo>
                <a:lnTo>
                  <a:pt x="282893" y="3502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5"/>
          <p:cNvSpPr/>
          <p:nvPr/>
        </p:nvSpPr>
        <p:spPr>
          <a:xfrm>
            <a:off x="2643187" y="2666047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282892" y="0"/>
                </a:moveTo>
                <a:lnTo>
                  <a:pt x="231768" y="0"/>
                </a:lnTo>
                <a:lnTo>
                  <a:pt x="215472" y="953"/>
                </a:lnTo>
                <a:lnTo>
                  <a:pt x="196988" y="2540"/>
                </a:lnTo>
                <a:lnTo>
                  <a:pt x="161845" y="5892"/>
                </a:lnTo>
                <a:lnTo>
                  <a:pt x="149807" y="6785"/>
                </a:lnTo>
                <a:lnTo>
                  <a:pt x="139876" y="7381"/>
                </a:lnTo>
                <a:lnTo>
                  <a:pt x="130398" y="8731"/>
                </a:lnTo>
                <a:lnTo>
                  <a:pt x="121222" y="10583"/>
                </a:lnTo>
                <a:lnTo>
                  <a:pt x="112247" y="12770"/>
                </a:lnTo>
                <a:lnTo>
                  <a:pt x="89575" y="17741"/>
                </a:lnTo>
                <a:lnTo>
                  <a:pt x="76862" y="20400"/>
                </a:lnTo>
                <a:lnTo>
                  <a:pt x="66481" y="22173"/>
                </a:lnTo>
                <a:lnTo>
                  <a:pt x="57656" y="23354"/>
                </a:lnTo>
                <a:lnTo>
                  <a:pt x="49867" y="24142"/>
                </a:lnTo>
                <a:lnTo>
                  <a:pt x="42770" y="24667"/>
                </a:lnTo>
                <a:lnTo>
                  <a:pt x="36133" y="25017"/>
                </a:lnTo>
                <a:lnTo>
                  <a:pt x="29804" y="25251"/>
                </a:lnTo>
                <a:lnTo>
                  <a:pt x="23679" y="26359"/>
                </a:lnTo>
                <a:lnTo>
                  <a:pt x="17691" y="28050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56"/>
          <p:cNvSpPr/>
          <p:nvPr/>
        </p:nvSpPr>
        <p:spPr>
          <a:xfrm>
            <a:off x="2934807" y="2478761"/>
            <a:ext cx="402753" cy="400235"/>
          </a:xfrm>
          <a:custGeom>
            <a:avLst/>
            <a:gdLst/>
            <a:ahLst/>
            <a:cxnLst/>
            <a:rect l="0" t="0" r="0" b="0"/>
            <a:pathLst>
              <a:path w="402753" h="400235">
                <a:moveTo>
                  <a:pt x="137005" y="75844"/>
                </a:moveTo>
                <a:lnTo>
                  <a:pt x="137005" y="66742"/>
                </a:lnTo>
                <a:lnTo>
                  <a:pt x="137957" y="63108"/>
                </a:lnTo>
                <a:lnTo>
                  <a:pt x="143849" y="52491"/>
                </a:lnTo>
                <a:lnTo>
                  <a:pt x="148937" y="42922"/>
                </a:lnTo>
                <a:lnTo>
                  <a:pt x="151627" y="39608"/>
                </a:lnTo>
                <a:lnTo>
                  <a:pt x="154373" y="37399"/>
                </a:lnTo>
                <a:lnTo>
                  <a:pt x="159964" y="33992"/>
                </a:lnTo>
                <a:lnTo>
                  <a:pt x="171315" y="24044"/>
                </a:lnTo>
                <a:lnTo>
                  <a:pt x="174166" y="21308"/>
                </a:lnTo>
                <a:lnTo>
                  <a:pt x="177019" y="19484"/>
                </a:lnTo>
                <a:lnTo>
                  <a:pt x="185585" y="15965"/>
                </a:lnTo>
                <a:lnTo>
                  <a:pt x="194156" y="10265"/>
                </a:lnTo>
                <a:lnTo>
                  <a:pt x="203680" y="7201"/>
                </a:lnTo>
                <a:lnTo>
                  <a:pt x="212994" y="3108"/>
                </a:lnTo>
                <a:lnTo>
                  <a:pt x="223483" y="654"/>
                </a:lnTo>
                <a:lnTo>
                  <a:pt x="228947" y="0"/>
                </a:lnTo>
                <a:lnTo>
                  <a:pt x="233542" y="516"/>
                </a:lnTo>
                <a:lnTo>
                  <a:pt x="237558" y="1813"/>
                </a:lnTo>
                <a:lnTo>
                  <a:pt x="241188" y="3630"/>
                </a:lnTo>
                <a:lnTo>
                  <a:pt x="250301" y="5649"/>
                </a:lnTo>
                <a:lnTo>
                  <a:pt x="255398" y="6187"/>
                </a:lnTo>
                <a:lnTo>
                  <a:pt x="259749" y="7498"/>
                </a:lnTo>
                <a:lnTo>
                  <a:pt x="271375" y="13895"/>
                </a:lnTo>
                <a:lnTo>
                  <a:pt x="281180" y="19101"/>
                </a:lnTo>
                <a:lnTo>
                  <a:pt x="297410" y="27387"/>
                </a:lnTo>
                <a:lnTo>
                  <a:pt x="303949" y="32109"/>
                </a:lnTo>
                <a:lnTo>
                  <a:pt x="311166" y="38115"/>
                </a:lnTo>
                <a:lnTo>
                  <a:pt x="318835" y="44976"/>
                </a:lnTo>
                <a:lnTo>
                  <a:pt x="332436" y="57680"/>
                </a:lnTo>
                <a:lnTo>
                  <a:pt x="342926" y="68723"/>
                </a:lnTo>
                <a:lnTo>
                  <a:pt x="347588" y="76807"/>
                </a:lnTo>
                <a:lnTo>
                  <a:pt x="349660" y="86114"/>
                </a:lnTo>
                <a:lnTo>
                  <a:pt x="350581" y="98506"/>
                </a:lnTo>
                <a:lnTo>
                  <a:pt x="350990" y="116713"/>
                </a:lnTo>
                <a:lnTo>
                  <a:pt x="350147" y="124998"/>
                </a:lnTo>
                <a:lnTo>
                  <a:pt x="348632" y="132425"/>
                </a:lnTo>
                <a:lnTo>
                  <a:pt x="346670" y="139282"/>
                </a:lnTo>
                <a:lnTo>
                  <a:pt x="334806" y="185339"/>
                </a:lnTo>
                <a:lnTo>
                  <a:pt x="330785" y="199323"/>
                </a:lnTo>
                <a:lnTo>
                  <a:pt x="327152" y="210551"/>
                </a:lnTo>
                <a:lnTo>
                  <a:pt x="323777" y="219941"/>
                </a:lnTo>
                <a:lnTo>
                  <a:pt x="320575" y="228106"/>
                </a:lnTo>
                <a:lnTo>
                  <a:pt x="317487" y="235454"/>
                </a:lnTo>
                <a:lnTo>
                  <a:pt x="314477" y="242258"/>
                </a:lnTo>
                <a:lnTo>
                  <a:pt x="310564" y="248699"/>
                </a:lnTo>
                <a:lnTo>
                  <a:pt x="301138" y="260936"/>
                </a:lnTo>
                <a:lnTo>
                  <a:pt x="295957" y="267818"/>
                </a:lnTo>
                <a:lnTo>
                  <a:pt x="285120" y="283086"/>
                </a:lnTo>
                <a:lnTo>
                  <a:pt x="277658" y="292110"/>
                </a:lnTo>
                <a:lnTo>
                  <a:pt x="268874" y="301936"/>
                </a:lnTo>
                <a:lnTo>
                  <a:pt x="259208" y="312297"/>
                </a:lnTo>
                <a:lnTo>
                  <a:pt x="249906" y="321109"/>
                </a:lnTo>
                <a:lnTo>
                  <a:pt x="240847" y="328889"/>
                </a:lnTo>
                <a:lnTo>
                  <a:pt x="222210" y="343566"/>
                </a:lnTo>
                <a:lnTo>
                  <a:pt x="201226" y="359614"/>
                </a:lnTo>
                <a:lnTo>
                  <a:pt x="189344" y="365989"/>
                </a:lnTo>
                <a:lnTo>
                  <a:pt x="176660" y="371191"/>
                </a:lnTo>
                <a:lnTo>
                  <a:pt x="163442" y="375612"/>
                </a:lnTo>
                <a:lnTo>
                  <a:pt x="152724" y="379512"/>
                </a:lnTo>
                <a:lnTo>
                  <a:pt x="143675" y="383064"/>
                </a:lnTo>
                <a:lnTo>
                  <a:pt x="135737" y="386385"/>
                </a:lnTo>
                <a:lnTo>
                  <a:pt x="127587" y="388599"/>
                </a:lnTo>
                <a:lnTo>
                  <a:pt x="119296" y="390074"/>
                </a:lnTo>
                <a:lnTo>
                  <a:pt x="110912" y="391058"/>
                </a:lnTo>
                <a:lnTo>
                  <a:pt x="103417" y="392667"/>
                </a:lnTo>
                <a:lnTo>
                  <a:pt x="96516" y="394691"/>
                </a:lnTo>
                <a:lnTo>
                  <a:pt x="90009" y="396994"/>
                </a:lnTo>
                <a:lnTo>
                  <a:pt x="77701" y="399552"/>
                </a:lnTo>
                <a:lnTo>
                  <a:pt x="71751" y="400234"/>
                </a:lnTo>
                <a:lnTo>
                  <a:pt x="66833" y="399736"/>
                </a:lnTo>
                <a:lnTo>
                  <a:pt x="62601" y="398452"/>
                </a:lnTo>
                <a:lnTo>
                  <a:pt x="58827" y="396644"/>
                </a:lnTo>
                <a:lnTo>
                  <a:pt x="47014" y="394634"/>
                </a:lnTo>
                <a:lnTo>
                  <a:pt x="34144" y="393741"/>
                </a:lnTo>
                <a:lnTo>
                  <a:pt x="25249" y="393344"/>
                </a:lnTo>
                <a:lnTo>
                  <a:pt x="21544" y="392285"/>
                </a:lnTo>
                <a:lnTo>
                  <a:pt x="14886" y="388569"/>
                </a:lnTo>
                <a:lnTo>
                  <a:pt x="2484" y="378210"/>
                </a:lnTo>
                <a:lnTo>
                  <a:pt x="1605" y="377434"/>
                </a:lnTo>
                <a:lnTo>
                  <a:pt x="1018" y="375964"/>
                </a:lnTo>
                <a:lnTo>
                  <a:pt x="366" y="371790"/>
                </a:lnTo>
                <a:lnTo>
                  <a:pt x="0" y="359535"/>
                </a:lnTo>
                <a:lnTo>
                  <a:pt x="901" y="355459"/>
                </a:lnTo>
                <a:lnTo>
                  <a:pt x="4441" y="348389"/>
                </a:lnTo>
                <a:lnTo>
                  <a:pt x="6719" y="346123"/>
                </a:lnTo>
                <a:lnTo>
                  <a:pt x="9191" y="344613"/>
                </a:lnTo>
                <a:lnTo>
                  <a:pt x="11790" y="343605"/>
                </a:lnTo>
                <a:lnTo>
                  <a:pt x="17219" y="339946"/>
                </a:lnTo>
                <a:lnTo>
                  <a:pt x="23759" y="335145"/>
                </a:lnTo>
                <a:lnTo>
                  <a:pt x="33016" y="329836"/>
                </a:lnTo>
                <a:lnTo>
                  <a:pt x="43480" y="326842"/>
                </a:lnTo>
                <a:lnTo>
                  <a:pt x="48938" y="326043"/>
                </a:lnTo>
                <a:lnTo>
                  <a:pt x="57338" y="325511"/>
                </a:lnTo>
                <a:lnTo>
                  <a:pt x="79373" y="324919"/>
                </a:lnTo>
                <a:lnTo>
                  <a:pt x="91916" y="325714"/>
                </a:lnTo>
                <a:lnTo>
                  <a:pt x="105041" y="327196"/>
                </a:lnTo>
                <a:lnTo>
                  <a:pt x="118553" y="329137"/>
                </a:lnTo>
                <a:lnTo>
                  <a:pt x="131371" y="330431"/>
                </a:lnTo>
                <a:lnTo>
                  <a:pt x="143726" y="331294"/>
                </a:lnTo>
                <a:lnTo>
                  <a:pt x="155773" y="331868"/>
                </a:lnTo>
                <a:lnTo>
                  <a:pt x="172377" y="335109"/>
                </a:lnTo>
                <a:lnTo>
                  <a:pt x="192019" y="340128"/>
                </a:lnTo>
                <a:lnTo>
                  <a:pt x="213686" y="346330"/>
                </a:lnTo>
                <a:lnTo>
                  <a:pt x="231940" y="350465"/>
                </a:lnTo>
                <a:lnTo>
                  <a:pt x="247920" y="353222"/>
                </a:lnTo>
                <a:lnTo>
                  <a:pt x="262384" y="355060"/>
                </a:lnTo>
                <a:lnTo>
                  <a:pt x="273931" y="356286"/>
                </a:lnTo>
                <a:lnTo>
                  <a:pt x="283534" y="357103"/>
                </a:lnTo>
                <a:lnTo>
                  <a:pt x="291841" y="357647"/>
                </a:lnTo>
                <a:lnTo>
                  <a:pt x="318851" y="358252"/>
                </a:lnTo>
                <a:lnTo>
                  <a:pt x="335388" y="358414"/>
                </a:lnTo>
                <a:lnTo>
                  <a:pt x="350223" y="357568"/>
                </a:lnTo>
                <a:lnTo>
                  <a:pt x="363923" y="356053"/>
                </a:lnTo>
                <a:lnTo>
                  <a:pt x="402752" y="3501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57"/>
          <p:cNvSpPr/>
          <p:nvPr/>
        </p:nvSpPr>
        <p:spPr>
          <a:xfrm>
            <a:off x="2660332" y="2983230"/>
            <a:ext cx="882969" cy="77153"/>
          </a:xfrm>
          <a:custGeom>
            <a:avLst/>
            <a:gdLst/>
            <a:ahLst/>
            <a:cxnLst/>
            <a:rect l="0" t="0" r="0" b="0"/>
            <a:pathLst>
              <a:path w="882969" h="77153">
                <a:moveTo>
                  <a:pt x="882968" y="0"/>
                </a:moveTo>
                <a:lnTo>
                  <a:pt x="864764" y="4551"/>
                </a:lnTo>
                <a:lnTo>
                  <a:pt x="857497" y="6844"/>
                </a:lnTo>
                <a:lnTo>
                  <a:pt x="850747" y="9325"/>
                </a:lnTo>
                <a:lnTo>
                  <a:pt x="844342" y="11931"/>
                </a:lnTo>
                <a:lnTo>
                  <a:pt x="835310" y="13669"/>
                </a:lnTo>
                <a:lnTo>
                  <a:pt x="812574" y="15600"/>
                </a:lnTo>
                <a:lnTo>
                  <a:pt x="786651" y="16687"/>
                </a:lnTo>
                <a:lnTo>
                  <a:pt x="762354" y="17009"/>
                </a:lnTo>
                <a:lnTo>
                  <a:pt x="747314" y="18007"/>
                </a:lnTo>
                <a:lnTo>
                  <a:pt x="705202" y="21655"/>
                </a:lnTo>
                <a:lnTo>
                  <a:pt x="676827" y="23009"/>
                </a:lnTo>
                <a:lnTo>
                  <a:pt x="609740" y="24514"/>
                </a:lnTo>
                <a:lnTo>
                  <a:pt x="519754" y="25360"/>
                </a:lnTo>
                <a:lnTo>
                  <a:pt x="492235" y="26432"/>
                </a:lnTo>
                <a:lnTo>
                  <a:pt x="465317" y="28098"/>
                </a:lnTo>
                <a:lnTo>
                  <a:pt x="438798" y="30162"/>
                </a:lnTo>
                <a:lnTo>
                  <a:pt x="416357" y="32490"/>
                </a:lnTo>
                <a:lnTo>
                  <a:pt x="396634" y="34995"/>
                </a:lnTo>
                <a:lnTo>
                  <a:pt x="378723" y="37617"/>
                </a:lnTo>
                <a:lnTo>
                  <a:pt x="362972" y="39366"/>
                </a:lnTo>
                <a:lnTo>
                  <a:pt x="348661" y="40531"/>
                </a:lnTo>
                <a:lnTo>
                  <a:pt x="335311" y="41308"/>
                </a:lnTo>
                <a:lnTo>
                  <a:pt x="297617" y="44711"/>
                </a:lnTo>
                <a:lnTo>
                  <a:pt x="275564" y="46953"/>
                </a:lnTo>
                <a:lnTo>
                  <a:pt x="257052" y="48446"/>
                </a:lnTo>
                <a:lnTo>
                  <a:pt x="240900" y="49443"/>
                </a:lnTo>
                <a:lnTo>
                  <a:pt x="212794" y="50549"/>
                </a:lnTo>
                <a:lnTo>
                  <a:pt x="187603" y="51041"/>
                </a:lnTo>
                <a:lnTo>
                  <a:pt x="165073" y="53077"/>
                </a:lnTo>
                <a:lnTo>
                  <a:pt x="101941" y="60420"/>
                </a:lnTo>
                <a:lnTo>
                  <a:pt x="75581" y="64092"/>
                </a:lnTo>
                <a:lnTo>
                  <a:pt x="54197" y="67493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58"/>
          <p:cNvSpPr/>
          <p:nvPr/>
        </p:nvSpPr>
        <p:spPr>
          <a:xfrm>
            <a:off x="2900362" y="3103245"/>
            <a:ext cx="7382" cy="342901"/>
          </a:xfrm>
          <a:custGeom>
            <a:avLst/>
            <a:gdLst/>
            <a:ahLst/>
            <a:cxnLst/>
            <a:rect l="0" t="0" r="0" b="0"/>
            <a:pathLst>
              <a:path w="7382" h="342901">
                <a:moveTo>
                  <a:pt x="0" y="0"/>
                </a:moveTo>
                <a:lnTo>
                  <a:pt x="0" y="116670"/>
                </a:lnTo>
                <a:lnTo>
                  <a:pt x="952" y="128262"/>
                </a:lnTo>
                <a:lnTo>
                  <a:pt x="2540" y="137896"/>
                </a:lnTo>
                <a:lnTo>
                  <a:pt x="4551" y="146223"/>
                </a:lnTo>
                <a:lnTo>
                  <a:pt x="5892" y="155584"/>
                </a:lnTo>
                <a:lnTo>
                  <a:pt x="6785" y="165635"/>
                </a:lnTo>
                <a:lnTo>
                  <a:pt x="7381" y="176146"/>
                </a:lnTo>
                <a:lnTo>
                  <a:pt x="6826" y="187915"/>
                </a:lnTo>
                <a:lnTo>
                  <a:pt x="5503" y="200524"/>
                </a:lnTo>
                <a:lnTo>
                  <a:pt x="2446" y="223424"/>
                </a:lnTo>
                <a:lnTo>
                  <a:pt x="1631" y="230864"/>
                </a:lnTo>
                <a:lnTo>
                  <a:pt x="1087" y="236777"/>
                </a:lnTo>
                <a:lnTo>
                  <a:pt x="725" y="244529"/>
                </a:lnTo>
                <a:lnTo>
                  <a:pt x="322" y="26330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59"/>
          <p:cNvSpPr/>
          <p:nvPr/>
        </p:nvSpPr>
        <p:spPr>
          <a:xfrm>
            <a:off x="3011804" y="3146107"/>
            <a:ext cx="272616" cy="290821"/>
          </a:xfrm>
          <a:custGeom>
            <a:avLst/>
            <a:gdLst/>
            <a:ahLst/>
            <a:cxnLst/>
            <a:rect l="0" t="0" r="0" b="0"/>
            <a:pathLst>
              <a:path w="272616" h="290821">
                <a:moveTo>
                  <a:pt x="188596" y="0"/>
                </a:moveTo>
                <a:lnTo>
                  <a:pt x="196815" y="0"/>
                </a:lnTo>
                <a:lnTo>
                  <a:pt x="189756" y="0"/>
                </a:lnTo>
                <a:lnTo>
                  <a:pt x="193764" y="0"/>
                </a:lnTo>
                <a:lnTo>
                  <a:pt x="189464" y="0"/>
                </a:lnTo>
                <a:lnTo>
                  <a:pt x="196053" y="0"/>
                </a:lnTo>
                <a:lnTo>
                  <a:pt x="192009" y="0"/>
                </a:lnTo>
                <a:lnTo>
                  <a:pt x="196300" y="0"/>
                </a:lnTo>
                <a:lnTo>
                  <a:pt x="163342" y="0"/>
                </a:lnTo>
                <a:lnTo>
                  <a:pt x="154615" y="953"/>
                </a:lnTo>
                <a:lnTo>
                  <a:pt x="145939" y="2540"/>
                </a:lnTo>
                <a:lnTo>
                  <a:pt x="137298" y="4551"/>
                </a:lnTo>
                <a:lnTo>
                  <a:pt x="129632" y="13511"/>
                </a:lnTo>
                <a:lnTo>
                  <a:pt x="122617" y="27105"/>
                </a:lnTo>
                <a:lnTo>
                  <a:pt x="116035" y="43788"/>
                </a:lnTo>
                <a:lnTo>
                  <a:pt x="109742" y="62529"/>
                </a:lnTo>
                <a:lnTo>
                  <a:pt x="103641" y="82644"/>
                </a:lnTo>
                <a:lnTo>
                  <a:pt x="97669" y="103673"/>
                </a:lnTo>
                <a:lnTo>
                  <a:pt x="93688" y="118646"/>
                </a:lnTo>
                <a:lnTo>
                  <a:pt x="91034" y="129580"/>
                </a:lnTo>
                <a:lnTo>
                  <a:pt x="89265" y="137822"/>
                </a:lnTo>
                <a:lnTo>
                  <a:pt x="95705" y="141411"/>
                </a:lnTo>
                <a:lnTo>
                  <a:pt x="107618" y="141899"/>
                </a:lnTo>
                <a:lnTo>
                  <a:pt x="123181" y="140319"/>
                </a:lnTo>
                <a:lnTo>
                  <a:pt x="144033" y="142124"/>
                </a:lnTo>
                <a:lnTo>
                  <a:pt x="168412" y="146184"/>
                </a:lnTo>
                <a:lnTo>
                  <a:pt x="195143" y="151749"/>
                </a:lnTo>
                <a:lnTo>
                  <a:pt x="219630" y="164983"/>
                </a:lnTo>
                <a:lnTo>
                  <a:pt x="242623" y="183332"/>
                </a:lnTo>
                <a:lnTo>
                  <a:pt x="264619" y="205088"/>
                </a:lnTo>
                <a:lnTo>
                  <a:pt x="272615" y="225308"/>
                </a:lnTo>
                <a:lnTo>
                  <a:pt x="271279" y="244503"/>
                </a:lnTo>
                <a:lnTo>
                  <a:pt x="263720" y="263015"/>
                </a:lnTo>
                <a:lnTo>
                  <a:pt x="244394" y="275355"/>
                </a:lnTo>
                <a:lnTo>
                  <a:pt x="217222" y="283583"/>
                </a:lnTo>
                <a:lnTo>
                  <a:pt x="184820" y="289068"/>
                </a:lnTo>
                <a:lnTo>
                  <a:pt x="151788" y="290820"/>
                </a:lnTo>
                <a:lnTo>
                  <a:pt x="118337" y="290082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60"/>
          <p:cNvSpPr/>
          <p:nvPr/>
        </p:nvSpPr>
        <p:spPr>
          <a:xfrm>
            <a:off x="3398177" y="3188970"/>
            <a:ext cx="263439" cy="243584"/>
          </a:xfrm>
          <a:custGeom>
            <a:avLst/>
            <a:gdLst/>
            <a:ahLst/>
            <a:cxnLst/>
            <a:rect l="0" t="0" r="0" b="0"/>
            <a:pathLst>
              <a:path w="263439" h="243584">
                <a:moveTo>
                  <a:pt x="127977" y="17144"/>
                </a:moveTo>
                <a:lnTo>
                  <a:pt x="123427" y="8043"/>
                </a:lnTo>
                <a:lnTo>
                  <a:pt x="121134" y="5362"/>
                </a:lnTo>
                <a:lnTo>
                  <a:pt x="118652" y="3575"/>
                </a:lnTo>
                <a:lnTo>
                  <a:pt x="113355" y="1588"/>
                </a:lnTo>
                <a:lnTo>
                  <a:pt x="107827" y="706"/>
                </a:lnTo>
                <a:lnTo>
                  <a:pt x="99654" y="314"/>
                </a:lnTo>
                <a:lnTo>
                  <a:pt x="83436" y="62"/>
                </a:lnTo>
                <a:lnTo>
                  <a:pt x="79233" y="1946"/>
                </a:lnTo>
                <a:lnTo>
                  <a:pt x="74526" y="5107"/>
                </a:lnTo>
                <a:lnTo>
                  <a:pt x="69483" y="9120"/>
                </a:lnTo>
                <a:lnTo>
                  <a:pt x="64216" y="12747"/>
                </a:lnTo>
                <a:lnTo>
                  <a:pt x="58800" y="16118"/>
                </a:lnTo>
                <a:lnTo>
                  <a:pt x="53284" y="19318"/>
                </a:lnTo>
                <a:lnTo>
                  <a:pt x="48655" y="22403"/>
                </a:lnTo>
                <a:lnTo>
                  <a:pt x="40970" y="28372"/>
                </a:lnTo>
                <a:lnTo>
                  <a:pt x="34380" y="34200"/>
                </a:lnTo>
                <a:lnTo>
                  <a:pt x="31290" y="37087"/>
                </a:lnTo>
                <a:lnTo>
                  <a:pt x="27324" y="41870"/>
                </a:lnTo>
                <a:lnTo>
                  <a:pt x="22775" y="47915"/>
                </a:lnTo>
                <a:lnTo>
                  <a:pt x="17838" y="54804"/>
                </a:lnTo>
                <a:lnTo>
                  <a:pt x="13593" y="63205"/>
                </a:lnTo>
                <a:lnTo>
                  <a:pt x="9811" y="72617"/>
                </a:lnTo>
                <a:lnTo>
                  <a:pt x="6338" y="82701"/>
                </a:lnTo>
                <a:lnTo>
                  <a:pt x="4021" y="93234"/>
                </a:lnTo>
                <a:lnTo>
                  <a:pt x="2478" y="104066"/>
                </a:lnTo>
                <a:lnTo>
                  <a:pt x="762" y="123404"/>
                </a:lnTo>
                <a:lnTo>
                  <a:pt x="0" y="135173"/>
                </a:lnTo>
                <a:lnTo>
                  <a:pt x="749" y="140598"/>
                </a:lnTo>
                <a:lnTo>
                  <a:pt x="2201" y="146119"/>
                </a:lnTo>
                <a:lnTo>
                  <a:pt x="4121" y="151705"/>
                </a:lnTo>
                <a:lnTo>
                  <a:pt x="6354" y="159239"/>
                </a:lnTo>
                <a:lnTo>
                  <a:pt x="11375" y="177771"/>
                </a:lnTo>
                <a:lnTo>
                  <a:pt x="14048" y="185188"/>
                </a:lnTo>
                <a:lnTo>
                  <a:pt x="16782" y="191086"/>
                </a:lnTo>
                <a:lnTo>
                  <a:pt x="19557" y="195971"/>
                </a:lnTo>
                <a:lnTo>
                  <a:pt x="23312" y="200180"/>
                </a:lnTo>
                <a:lnTo>
                  <a:pt x="27721" y="203938"/>
                </a:lnTo>
                <a:lnTo>
                  <a:pt x="32565" y="207396"/>
                </a:lnTo>
                <a:lnTo>
                  <a:pt x="37699" y="211606"/>
                </a:lnTo>
                <a:lnTo>
                  <a:pt x="43027" y="216319"/>
                </a:lnTo>
                <a:lnTo>
                  <a:pt x="48484" y="221365"/>
                </a:lnTo>
                <a:lnTo>
                  <a:pt x="55931" y="225681"/>
                </a:lnTo>
                <a:lnTo>
                  <a:pt x="64707" y="229512"/>
                </a:lnTo>
                <a:lnTo>
                  <a:pt x="74367" y="233018"/>
                </a:lnTo>
                <a:lnTo>
                  <a:pt x="84617" y="236307"/>
                </a:lnTo>
                <a:lnTo>
                  <a:pt x="95261" y="239453"/>
                </a:lnTo>
                <a:lnTo>
                  <a:pt x="106166" y="242503"/>
                </a:lnTo>
                <a:lnTo>
                  <a:pt x="115342" y="243583"/>
                </a:lnTo>
                <a:lnTo>
                  <a:pt x="123364" y="243351"/>
                </a:lnTo>
                <a:lnTo>
                  <a:pt x="130616" y="242244"/>
                </a:lnTo>
                <a:lnTo>
                  <a:pt x="137357" y="241506"/>
                </a:lnTo>
                <a:lnTo>
                  <a:pt x="143755" y="241014"/>
                </a:lnTo>
                <a:lnTo>
                  <a:pt x="149926" y="240686"/>
                </a:lnTo>
                <a:lnTo>
                  <a:pt x="164403" y="240321"/>
                </a:lnTo>
                <a:lnTo>
                  <a:pt x="172263" y="240224"/>
                </a:lnTo>
                <a:lnTo>
                  <a:pt x="178457" y="239207"/>
                </a:lnTo>
                <a:lnTo>
                  <a:pt x="183538" y="237576"/>
                </a:lnTo>
                <a:lnTo>
                  <a:pt x="187878" y="235536"/>
                </a:lnTo>
                <a:lnTo>
                  <a:pt x="193628" y="232272"/>
                </a:lnTo>
                <a:lnTo>
                  <a:pt x="200320" y="228190"/>
                </a:lnTo>
                <a:lnTo>
                  <a:pt x="207638" y="223564"/>
                </a:lnTo>
                <a:lnTo>
                  <a:pt x="213469" y="219528"/>
                </a:lnTo>
                <a:lnTo>
                  <a:pt x="218310" y="215884"/>
                </a:lnTo>
                <a:lnTo>
                  <a:pt x="226227" y="209296"/>
                </a:lnTo>
                <a:lnTo>
                  <a:pt x="232922" y="203193"/>
                </a:lnTo>
                <a:lnTo>
                  <a:pt x="236041" y="199279"/>
                </a:lnTo>
                <a:lnTo>
                  <a:pt x="239072" y="194765"/>
                </a:lnTo>
                <a:lnTo>
                  <a:pt x="242046" y="189851"/>
                </a:lnTo>
                <a:lnTo>
                  <a:pt x="244980" y="184670"/>
                </a:lnTo>
                <a:lnTo>
                  <a:pt x="250781" y="173833"/>
                </a:lnTo>
                <a:lnTo>
                  <a:pt x="259402" y="157021"/>
                </a:lnTo>
                <a:lnTo>
                  <a:pt x="261314" y="151353"/>
                </a:lnTo>
                <a:lnTo>
                  <a:pt x="262588" y="145669"/>
                </a:lnTo>
                <a:lnTo>
                  <a:pt x="263438" y="139975"/>
                </a:lnTo>
                <a:lnTo>
                  <a:pt x="263052" y="132369"/>
                </a:lnTo>
                <a:lnTo>
                  <a:pt x="261842" y="123489"/>
                </a:lnTo>
                <a:lnTo>
                  <a:pt x="260083" y="113758"/>
                </a:lnTo>
                <a:lnTo>
                  <a:pt x="257958" y="105366"/>
                </a:lnTo>
                <a:lnTo>
                  <a:pt x="255589" y="97866"/>
                </a:lnTo>
                <a:lnTo>
                  <a:pt x="253057" y="90961"/>
                </a:lnTo>
                <a:lnTo>
                  <a:pt x="249464" y="84453"/>
                </a:lnTo>
                <a:lnTo>
                  <a:pt x="245163" y="78210"/>
                </a:lnTo>
                <a:lnTo>
                  <a:pt x="240391" y="72142"/>
                </a:lnTo>
                <a:lnTo>
                  <a:pt x="236258" y="67145"/>
                </a:lnTo>
                <a:lnTo>
                  <a:pt x="232549" y="62860"/>
                </a:lnTo>
                <a:lnTo>
                  <a:pt x="229124" y="59052"/>
                </a:lnTo>
                <a:lnTo>
                  <a:pt x="223984" y="54608"/>
                </a:lnTo>
                <a:lnTo>
                  <a:pt x="217699" y="49740"/>
                </a:lnTo>
                <a:lnTo>
                  <a:pt x="210652" y="44590"/>
                </a:lnTo>
                <a:lnTo>
                  <a:pt x="204049" y="40204"/>
                </a:lnTo>
                <a:lnTo>
                  <a:pt x="197742" y="36328"/>
                </a:lnTo>
                <a:lnTo>
                  <a:pt x="191632" y="32791"/>
                </a:lnTo>
                <a:lnTo>
                  <a:pt x="174683" y="23781"/>
                </a:lnTo>
                <a:lnTo>
                  <a:pt x="1194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61"/>
          <p:cNvSpPr/>
          <p:nvPr/>
        </p:nvSpPr>
        <p:spPr>
          <a:xfrm>
            <a:off x="2891789" y="3883342"/>
            <a:ext cx="745809" cy="60009"/>
          </a:xfrm>
          <a:custGeom>
            <a:avLst/>
            <a:gdLst/>
            <a:ahLst/>
            <a:cxnLst/>
            <a:rect l="0" t="0" r="0" b="0"/>
            <a:pathLst>
              <a:path w="745809" h="60009">
                <a:moveTo>
                  <a:pt x="745808" y="0"/>
                </a:moveTo>
                <a:lnTo>
                  <a:pt x="579035" y="0"/>
                </a:lnTo>
                <a:lnTo>
                  <a:pt x="542233" y="953"/>
                </a:lnTo>
                <a:lnTo>
                  <a:pt x="508174" y="2540"/>
                </a:lnTo>
                <a:lnTo>
                  <a:pt x="451598" y="5891"/>
                </a:lnTo>
                <a:lnTo>
                  <a:pt x="416928" y="7381"/>
                </a:lnTo>
                <a:lnTo>
                  <a:pt x="402730" y="8731"/>
                </a:lnTo>
                <a:lnTo>
                  <a:pt x="389454" y="10583"/>
                </a:lnTo>
                <a:lnTo>
                  <a:pt x="376794" y="12770"/>
                </a:lnTo>
                <a:lnTo>
                  <a:pt x="365496" y="14229"/>
                </a:lnTo>
                <a:lnTo>
                  <a:pt x="332133" y="17233"/>
                </a:lnTo>
                <a:lnTo>
                  <a:pt x="299698" y="21312"/>
                </a:lnTo>
                <a:lnTo>
                  <a:pt x="180240" y="38065"/>
                </a:lnTo>
                <a:lnTo>
                  <a:pt x="143972" y="42521"/>
                </a:lnTo>
                <a:lnTo>
                  <a:pt x="115032" y="45493"/>
                </a:lnTo>
                <a:lnTo>
                  <a:pt x="90976" y="47473"/>
                </a:lnTo>
                <a:lnTo>
                  <a:pt x="73033" y="49746"/>
                </a:lnTo>
                <a:lnTo>
                  <a:pt x="59166" y="52215"/>
                </a:lnTo>
                <a:lnTo>
                  <a:pt x="48017" y="54812"/>
                </a:lnTo>
                <a:lnTo>
                  <a:pt x="38679" y="56544"/>
                </a:lnTo>
                <a:lnTo>
                  <a:pt x="30549" y="57699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2"/>
          <p:cNvSpPr/>
          <p:nvPr/>
        </p:nvSpPr>
        <p:spPr>
          <a:xfrm>
            <a:off x="3003232" y="4054792"/>
            <a:ext cx="8220" cy="291466"/>
          </a:xfrm>
          <a:custGeom>
            <a:avLst/>
            <a:gdLst/>
            <a:ahLst/>
            <a:cxnLst/>
            <a:rect l="0" t="0" r="0" b="0"/>
            <a:pathLst>
              <a:path w="8220" h="291466">
                <a:moveTo>
                  <a:pt x="0" y="0"/>
                </a:moveTo>
                <a:lnTo>
                  <a:pt x="0" y="81758"/>
                </a:lnTo>
                <a:lnTo>
                  <a:pt x="953" y="90701"/>
                </a:lnTo>
                <a:lnTo>
                  <a:pt x="2540" y="98567"/>
                </a:lnTo>
                <a:lnTo>
                  <a:pt x="4551" y="105716"/>
                </a:lnTo>
                <a:lnTo>
                  <a:pt x="5891" y="114293"/>
                </a:lnTo>
                <a:lnTo>
                  <a:pt x="6785" y="123820"/>
                </a:lnTo>
                <a:lnTo>
                  <a:pt x="7381" y="133982"/>
                </a:lnTo>
                <a:lnTo>
                  <a:pt x="8043" y="173213"/>
                </a:lnTo>
                <a:lnTo>
                  <a:pt x="8219" y="198342"/>
                </a:lnTo>
                <a:lnTo>
                  <a:pt x="7385" y="216048"/>
                </a:lnTo>
                <a:lnTo>
                  <a:pt x="5875" y="228805"/>
                </a:lnTo>
                <a:lnTo>
                  <a:pt x="3917" y="238262"/>
                </a:lnTo>
                <a:lnTo>
                  <a:pt x="2611" y="247424"/>
                </a:lnTo>
                <a:lnTo>
                  <a:pt x="1741" y="256389"/>
                </a:lnTo>
                <a:lnTo>
                  <a:pt x="774" y="272066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3"/>
          <p:cNvSpPr/>
          <p:nvPr/>
        </p:nvSpPr>
        <p:spPr>
          <a:xfrm>
            <a:off x="3200853" y="4055145"/>
            <a:ext cx="299506" cy="282505"/>
          </a:xfrm>
          <a:custGeom>
            <a:avLst/>
            <a:gdLst/>
            <a:ahLst/>
            <a:cxnLst/>
            <a:rect l="0" t="0" r="0" b="0"/>
            <a:pathLst>
              <a:path w="299506" h="282505">
                <a:moveTo>
                  <a:pt x="136706" y="8220"/>
                </a:moveTo>
                <a:lnTo>
                  <a:pt x="132156" y="8220"/>
                </a:lnTo>
                <a:lnTo>
                  <a:pt x="127005" y="7267"/>
                </a:lnTo>
                <a:lnTo>
                  <a:pt x="111122" y="3669"/>
                </a:lnTo>
                <a:lnTo>
                  <a:pt x="99648" y="2328"/>
                </a:lnTo>
                <a:lnTo>
                  <a:pt x="86283" y="1435"/>
                </a:lnTo>
                <a:lnTo>
                  <a:pt x="50329" y="177"/>
                </a:lnTo>
                <a:lnTo>
                  <a:pt x="41974" y="0"/>
                </a:lnTo>
                <a:lnTo>
                  <a:pt x="34499" y="835"/>
                </a:lnTo>
                <a:lnTo>
                  <a:pt x="27611" y="2344"/>
                </a:lnTo>
                <a:lnTo>
                  <a:pt x="11969" y="7059"/>
                </a:lnTo>
                <a:lnTo>
                  <a:pt x="9733" y="9351"/>
                </a:lnTo>
                <a:lnTo>
                  <a:pt x="4709" y="16978"/>
                </a:lnTo>
                <a:lnTo>
                  <a:pt x="1841" y="24177"/>
                </a:lnTo>
                <a:lnTo>
                  <a:pt x="1076" y="27430"/>
                </a:lnTo>
                <a:lnTo>
                  <a:pt x="566" y="33410"/>
                </a:lnTo>
                <a:lnTo>
                  <a:pt x="226" y="41206"/>
                </a:lnTo>
                <a:lnTo>
                  <a:pt x="0" y="50213"/>
                </a:lnTo>
                <a:lnTo>
                  <a:pt x="801" y="63838"/>
                </a:lnTo>
                <a:lnTo>
                  <a:pt x="2288" y="80540"/>
                </a:lnTo>
                <a:lnTo>
                  <a:pt x="4232" y="99296"/>
                </a:lnTo>
                <a:lnTo>
                  <a:pt x="6480" y="112752"/>
                </a:lnTo>
                <a:lnTo>
                  <a:pt x="8931" y="122675"/>
                </a:lnTo>
                <a:lnTo>
                  <a:pt x="11518" y="130244"/>
                </a:lnTo>
                <a:lnTo>
                  <a:pt x="13243" y="136241"/>
                </a:lnTo>
                <a:lnTo>
                  <a:pt x="14392" y="141193"/>
                </a:lnTo>
                <a:lnTo>
                  <a:pt x="15159" y="145446"/>
                </a:lnTo>
                <a:lnTo>
                  <a:pt x="14717" y="151139"/>
                </a:lnTo>
                <a:lnTo>
                  <a:pt x="13470" y="157792"/>
                </a:lnTo>
                <a:lnTo>
                  <a:pt x="11686" y="165084"/>
                </a:lnTo>
                <a:lnTo>
                  <a:pt x="11450" y="168994"/>
                </a:lnTo>
                <a:lnTo>
                  <a:pt x="12245" y="170647"/>
                </a:lnTo>
                <a:lnTo>
                  <a:pt x="20364" y="171009"/>
                </a:lnTo>
                <a:lnTo>
                  <a:pt x="24855" y="169133"/>
                </a:lnTo>
                <a:lnTo>
                  <a:pt x="30706" y="165978"/>
                </a:lnTo>
                <a:lnTo>
                  <a:pt x="37465" y="161969"/>
                </a:lnTo>
                <a:lnTo>
                  <a:pt x="42923" y="158344"/>
                </a:lnTo>
                <a:lnTo>
                  <a:pt x="51527" y="151777"/>
                </a:lnTo>
                <a:lnTo>
                  <a:pt x="56108" y="148692"/>
                </a:lnTo>
                <a:lnTo>
                  <a:pt x="61067" y="145683"/>
                </a:lnTo>
                <a:lnTo>
                  <a:pt x="66278" y="142724"/>
                </a:lnTo>
                <a:lnTo>
                  <a:pt x="82227" y="134357"/>
                </a:lnTo>
                <a:lnTo>
                  <a:pt x="91815" y="129459"/>
                </a:lnTo>
                <a:lnTo>
                  <a:pt x="100111" y="126193"/>
                </a:lnTo>
                <a:lnTo>
                  <a:pt x="107547" y="124016"/>
                </a:lnTo>
                <a:lnTo>
                  <a:pt x="114409" y="122565"/>
                </a:lnTo>
                <a:lnTo>
                  <a:pt x="120889" y="121597"/>
                </a:lnTo>
                <a:lnTo>
                  <a:pt x="127114" y="120952"/>
                </a:lnTo>
                <a:lnTo>
                  <a:pt x="133169" y="120522"/>
                </a:lnTo>
                <a:lnTo>
                  <a:pt x="140063" y="120236"/>
                </a:lnTo>
                <a:lnTo>
                  <a:pt x="155344" y="119917"/>
                </a:lnTo>
                <a:lnTo>
                  <a:pt x="184562" y="119738"/>
                </a:lnTo>
                <a:lnTo>
                  <a:pt x="196233" y="120665"/>
                </a:lnTo>
                <a:lnTo>
                  <a:pt x="208776" y="122236"/>
                </a:lnTo>
                <a:lnTo>
                  <a:pt x="221900" y="124235"/>
                </a:lnTo>
                <a:lnTo>
                  <a:pt x="231602" y="126521"/>
                </a:lnTo>
                <a:lnTo>
                  <a:pt x="239023" y="128997"/>
                </a:lnTo>
                <a:lnTo>
                  <a:pt x="244923" y="131600"/>
                </a:lnTo>
                <a:lnTo>
                  <a:pt x="256558" y="137033"/>
                </a:lnTo>
                <a:lnTo>
                  <a:pt x="262327" y="139815"/>
                </a:lnTo>
                <a:lnTo>
                  <a:pt x="271278" y="142906"/>
                </a:lnTo>
                <a:lnTo>
                  <a:pt x="279383" y="145233"/>
                </a:lnTo>
                <a:lnTo>
                  <a:pt x="284212" y="147187"/>
                </a:lnTo>
                <a:lnTo>
                  <a:pt x="289336" y="149442"/>
                </a:lnTo>
                <a:lnTo>
                  <a:pt x="292752" y="152850"/>
                </a:lnTo>
                <a:lnTo>
                  <a:pt x="295029" y="157028"/>
                </a:lnTo>
                <a:lnTo>
                  <a:pt x="297560" y="165796"/>
                </a:lnTo>
                <a:lnTo>
                  <a:pt x="298684" y="172869"/>
                </a:lnTo>
                <a:lnTo>
                  <a:pt x="298984" y="177993"/>
                </a:lnTo>
                <a:lnTo>
                  <a:pt x="299317" y="191307"/>
                </a:lnTo>
                <a:lnTo>
                  <a:pt x="299505" y="205766"/>
                </a:lnTo>
                <a:lnTo>
                  <a:pt x="298579" y="210402"/>
                </a:lnTo>
                <a:lnTo>
                  <a:pt x="297009" y="215398"/>
                </a:lnTo>
                <a:lnTo>
                  <a:pt x="295010" y="220633"/>
                </a:lnTo>
                <a:lnTo>
                  <a:pt x="291772" y="225077"/>
                </a:lnTo>
                <a:lnTo>
                  <a:pt x="283095" y="232553"/>
                </a:lnTo>
                <a:lnTo>
                  <a:pt x="278114" y="236832"/>
                </a:lnTo>
                <a:lnTo>
                  <a:pt x="272888" y="241591"/>
                </a:lnTo>
                <a:lnTo>
                  <a:pt x="267499" y="246668"/>
                </a:lnTo>
                <a:lnTo>
                  <a:pt x="262001" y="251005"/>
                </a:lnTo>
                <a:lnTo>
                  <a:pt x="256432" y="254849"/>
                </a:lnTo>
                <a:lnTo>
                  <a:pt x="250813" y="258364"/>
                </a:lnTo>
                <a:lnTo>
                  <a:pt x="245163" y="261660"/>
                </a:lnTo>
                <a:lnTo>
                  <a:pt x="239491" y="264810"/>
                </a:lnTo>
                <a:lnTo>
                  <a:pt x="233804" y="267862"/>
                </a:lnTo>
                <a:lnTo>
                  <a:pt x="228108" y="269897"/>
                </a:lnTo>
                <a:lnTo>
                  <a:pt x="222406" y="271254"/>
                </a:lnTo>
                <a:lnTo>
                  <a:pt x="216700" y="272158"/>
                </a:lnTo>
                <a:lnTo>
                  <a:pt x="210038" y="273714"/>
                </a:lnTo>
                <a:lnTo>
                  <a:pt x="202739" y="275703"/>
                </a:lnTo>
                <a:lnTo>
                  <a:pt x="195016" y="277982"/>
                </a:lnTo>
                <a:lnTo>
                  <a:pt x="187009" y="279501"/>
                </a:lnTo>
                <a:lnTo>
                  <a:pt x="178814" y="280514"/>
                </a:lnTo>
                <a:lnTo>
                  <a:pt x="170493" y="281189"/>
                </a:lnTo>
                <a:lnTo>
                  <a:pt x="160184" y="281639"/>
                </a:lnTo>
                <a:lnTo>
                  <a:pt x="124824" y="282273"/>
                </a:lnTo>
                <a:lnTo>
                  <a:pt x="81943" y="282504"/>
                </a:lnTo>
                <a:lnTo>
                  <a:pt x="75433" y="281564"/>
                </a:lnTo>
                <a:lnTo>
                  <a:pt x="69187" y="279984"/>
                </a:lnTo>
                <a:lnTo>
                  <a:pt x="63119" y="277978"/>
                </a:lnTo>
                <a:lnTo>
                  <a:pt x="53836" y="275750"/>
                </a:lnTo>
                <a:lnTo>
                  <a:pt x="42409" y="2739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64"/>
          <p:cNvSpPr/>
          <p:nvPr/>
        </p:nvSpPr>
        <p:spPr>
          <a:xfrm>
            <a:off x="3558757" y="4080510"/>
            <a:ext cx="283557" cy="231413"/>
          </a:xfrm>
          <a:custGeom>
            <a:avLst/>
            <a:gdLst/>
            <a:ahLst/>
            <a:cxnLst/>
            <a:rect l="0" t="0" r="0" b="0"/>
            <a:pathLst>
              <a:path w="283557" h="231413">
                <a:moveTo>
                  <a:pt x="147420" y="8572"/>
                </a:moveTo>
                <a:lnTo>
                  <a:pt x="133768" y="4021"/>
                </a:lnTo>
                <a:lnTo>
                  <a:pt x="128793" y="2681"/>
                </a:lnTo>
                <a:lnTo>
                  <a:pt x="120727" y="1191"/>
                </a:lnTo>
                <a:lnTo>
                  <a:pt x="116289" y="1747"/>
                </a:lnTo>
                <a:lnTo>
                  <a:pt x="111426" y="3069"/>
                </a:lnTo>
                <a:lnTo>
                  <a:pt x="106279" y="4903"/>
                </a:lnTo>
                <a:lnTo>
                  <a:pt x="100943" y="6126"/>
                </a:lnTo>
                <a:lnTo>
                  <a:pt x="95480" y="6942"/>
                </a:lnTo>
                <a:lnTo>
                  <a:pt x="89933" y="7485"/>
                </a:lnTo>
                <a:lnTo>
                  <a:pt x="85284" y="8800"/>
                </a:lnTo>
                <a:lnTo>
                  <a:pt x="77576" y="12801"/>
                </a:lnTo>
                <a:lnTo>
                  <a:pt x="73235" y="15201"/>
                </a:lnTo>
                <a:lnTo>
                  <a:pt x="63331" y="20409"/>
                </a:lnTo>
                <a:lnTo>
                  <a:pt x="58024" y="24083"/>
                </a:lnTo>
                <a:lnTo>
                  <a:pt x="52580" y="28438"/>
                </a:lnTo>
                <a:lnTo>
                  <a:pt x="47046" y="33246"/>
                </a:lnTo>
                <a:lnTo>
                  <a:pt x="38357" y="41128"/>
                </a:lnTo>
                <a:lnTo>
                  <a:pt x="34706" y="44564"/>
                </a:lnTo>
                <a:lnTo>
                  <a:pt x="31320" y="48759"/>
                </a:lnTo>
                <a:lnTo>
                  <a:pt x="28110" y="53461"/>
                </a:lnTo>
                <a:lnTo>
                  <a:pt x="25018" y="58500"/>
                </a:lnTo>
                <a:lnTo>
                  <a:pt x="22003" y="62813"/>
                </a:lnTo>
                <a:lnTo>
                  <a:pt x="19041" y="66640"/>
                </a:lnTo>
                <a:lnTo>
                  <a:pt x="16114" y="70144"/>
                </a:lnTo>
                <a:lnTo>
                  <a:pt x="12257" y="77243"/>
                </a:lnTo>
                <a:lnTo>
                  <a:pt x="7782" y="86737"/>
                </a:lnTo>
                <a:lnTo>
                  <a:pt x="2893" y="97830"/>
                </a:lnTo>
                <a:lnTo>
                  <a:pt x="586" y="108082"/>
                </a:lnTo>
                <a:lnTo>
                  <a:pt x="0" y="117775"/>
                </a:lnTo>
                <a:lnTo>
                  <a:pt x="563" y="127094"/>
                </a:lnTo>
                <a:lnTo>
                  <a:pt x="1890" y="135212"/>
                </a:lnTo>
                <a:lnTo>
                  <a:pt x="3727" y="142528"/>
                </a:lnTo>
                <a:lnTo>
                  <a:pt x="5905" y="149312"/>
                </a:lnTo>
                <a:lnTo>
                  <a:pt x="9262" y="156691"/>
                </a:lnTo>
                <a:lnTo>
                  <a:pt x="13405" y="164468"/>
                </a:lnTo>
                <a:lnTo>
                  <a:pt x="18071" y="172511"/>
                </a:lnTo>
                <a:lnTo>
                  <a:pt x="23087" y="179777"/>
                </a:lnTo>
                <a:lnTo>
                  <a:pt x="28337" y="186526"/>
                </a:lnTo>
                <a:lnTo>
                  <a:pt x="33741" y="192931"/>
                </a:lnTo>
                <a:lnTo>
                  <a:pt x="39249" y="198153"/>
                </a:lnTo>
                <a:lnTo>
                  <a:pt x="44826" y="202587"/>
                </a:lnTo>
                <a:lnTo>
                  <a:pt x="50449" y="206495"/>
                </a:lnTo>
                <a:lnTo>
                  <a:pt x="56103" y="210053"/>
                </a:lnTo>
                <a:lnTo>
                  <a:pt x="61777" y="213378"/>
                </a:lnTo>
                <a:lnTo>
                  <a:pt x="67465" y="216547"/>
                </a:lnTo>
                <a:lnTo>
                  <a:pt x="74114" y="219612"/>
                </a:lnTo>
                <a:lnTo>
                  <a:pt x="81404" y="222608"/>
                </a:lnTo>
                <a:lnTo>
                  <a:pt x="89122" y="225558"/>
                </a:lnTo>
                <a:lnTo>
                  <a:pt x="96172" y="227524"/>
                </a:lnTo>
                <a:lnTo>
                  <a:pt x="102778" y="228835"/>
                </a:lnTo>
                <a:lnTo>
                  <a:pt x="109086" y="229709"/>
                </a:lnTo>
                <a:lnTo>
                  <a:pt x="115196" y="230291"/>
                </a:lnTo>
                <a:lnTo>
                  <a:pt x="121175" y="230680"/>
                </a:lnTo>
                <a:lnTo>
                  <a:pt x="127066" y="230940"/>
                </a:lnTo>
                <a:lnTo>
                  <a:pt x="138691" y="231227"/>
                </a:lnTo>
                <a:lnTo>
                  <a:pt x="161677" y="231412"/>
                </a:lnTo>
                <a:lnTo>
                  <a:pt x="168355" y="229522"/>
                </a:lnTo>
                <a:lnTo>
                  <a:pt x="175664" y="226357"/>
                </a:lnTo>
                <a:lnTo>
                  <a:pt x="236123" y="195705"/>
                </a:lnTo>
                <a:lnTo>
                  <a:pt x="242750" y="189525"/>
                </a:lnTo>
                <a:lnTo>
                  <a:pt x="249074" y="181594"/>
                </a:lnTo>
                <a:lnTo>
                  <a:pt x="272909" y="146043"/>
                </a:lnTo>
                <a:lnTo>
                  <a:pt x="276799" y="139272"/>
                </a:lnTo>
                <a:lnTo>
                  <a:pt x="279393" y="133805"/>
                </a:lnTo>
                <a:lnTo>
                  <a:pt x="281122" y="129209"/>
                </a:lnTo>
                <a:lnTo>
                  <a:pt x="282275" y="124239"/>
                </a:lnTo>
                <a:lnTo>
                  <a:pt x="283043" y="119021"/>
                </a:lnTo>
                <a:lnTo>
                  <a:pt x="283556" y="113637"/>
                </a:lnTo>
                <a:lnTo>
                  <a:pt x="282944" y="105285"/>
                </a:lnTo>
                <a:lnTo>
                  <a:pt x="281584" y="94955"/>
                </a:lnTo>
                <a:lnTo>
                  <a:pt x="279726" y="83306"/>
                </a:lnTo>
                <a:lnTo>
                  <a:pt x="277534" y="74587"/>
                </a:lnTo>
                <a:lnTo>
                  <a:pt x="275120" y="67822"/>
                </a:lnTo>
                <a:lnTo>
                  <a:pt x="272558" y="62359"/>
                </a:lnTo>
                <a:lnTo>
                  <a:pt x="269898" y="57765"/>
                </a:lnTo>
                <a:lnTo>
                  <a:pt x="267172" y="53750"/>
                </a:lnTo>
                <a:lnTo>
                  <a:pt x="261603" y="46749"/>
                </a:lnTo>
                <a:lnTo>
                  <a:pt x="255953" y="40462"/>
                </a:lnTo>
                <a:lnTo>
                  <a:pt x="250255" y="35547"/>
                </a:lnTo>
                <a:lnTo>
                  <a:pt x="242647" y="29413"/>
                </a:lnTo>
                <a:lnTo>
                  <a:pt x="233765" y="22466"/>
                </a:lnTo>
                <a:lnTo>
                  <a:pt x="225938" y="16882"/>
                </a:lnTo>
                <a:lnTo>
                  <a:pt x="218815" y="12207"/>
                </a:lnTo>
                <a:lnTo>
                  <a:pt x="212162" y="8138"/>
                </a:lnTo>
                <a:lnTo>
                  <a:pt x="206774" y="5425"/>
                </a:lnTo>
                <a:lnTo>
                  <a:pt x="202229" y="3617"/>
                </a:lnTo>
                <a:lnTo>
                  <a:pt x="1559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5"/>
          <p:cNvSpPr/>
          <p:nvPr/>
        </p:nvSpPr>
        <p:spPr>
          <a:xfrm>
            <a:off x="2973742" y="3576427"/>
            <a:ext cx="218086" cy="358351"/>
          </a:xfrm>
          <a:custGeom>
            <a:avLst/>
            <a:gdLst/>
            <a:ahLst/>
            <a:cxnLst/>
            <a:rect l="0" t="0" r="0" b="0"/>
            <a:pathLst>
              <a:path w="218086" h="358351">
                <a:moveTo>
                  <a:pt x="183795" y="58313"/>
                </a:moveTo>
                <a:lnTo>
                  <a:pt x="179244" y="49211"/>
                </a:lnTo>
                <a:lnTo>
                  <a:pt x="174470" y="42202"/>
                </a:lnTo>
                <a:lnTo>
                  <a:pt x="169173" y="35912"/>
                </a:lnTo>
                <a:lnTo>
                  <a:pt x="163644" y="29942"/>
                </a:lnTo>
                <a:lnTo>
                  <a:pt x="155176" y="21226"/>
                </a:lnTo>
                <a:lnTo>
                  <a:pt x="150428" y="18348"/>
                </a:lnTo>
                <a:lnTo>
                  <a:pt x="144405" y="15477"/>
                </a:lnTo>
                <a:lnTo>
                  <a:pt x="137533" y="12610"/>
                </a:lnTo>
                <a:lnTo>
                  <a:pt x="130093" y="9747"/>
                </a:lnTo>
                <a:lnTo>
                  <a:pt x="114207" y="4026"/>
                </a:lnTo>
                <a:lnTo>
                  <a:pt x="106923" y="2118"/>
                </a:lnTo>
                <a:lnTo>
                  <a:pt x="100162" y="848"/>
                </a:lnTo>
                <a:lnTo>
                  <a:pt x="93750" y="0"/>
                </a:lnTo>
                <a:lnTo>
                  <a:pt x="88522" y="388"/>
                </a:lnTo>
                <a:lnTo>
                  <a:pt x="84085" y="1599"/>
                </a:lnTo>
                <a:lnTo>
                  <a:pt x="80174" y="3358"/>
                </a:lnTo>
                <a:lnTo>
                  <a:pt x="75662" y="4531"/>
                </a:lnTo>
                <a:lnTo>
                  <a:pt x="70749" y="5314"/>
                </a:lnTo>
                <a:lnTo>
                  <a:pt x="65568" y="5835"/>
                </a:lnTo>
                <a:lnTo>
                  <a:pt x="62115" y="7135"/>
                </a:lnTo>
                <a:lnTo>
                  <a:pt x="59812" y="8954"/>
                </a:lnTo>
                <a:lnTo>
                  <a:pt x="58277" y="11119"/>
                </a:lnTo>
                <a:lnTo>
                  <a:pt x="54397" y="14468"/>
                </a:lnTo>
                <a:lnTo>
                  <a:pt x="48952" y="18605"/>
                </a:lnTo>
                <a:lnTo>
                  <a:pt x="42465" y="23269"/>
                </a:lnTo>
                <a:lnTo>
                  <a:pt x="37187" y="27330"/>
                </a:lnTo>
                <a:lnTo>
                  <a:pt x="32717" y="30990"/>
                </a:lnTo>
                <a:lnTo>
                  <a:pt x="28784" y="34383"/>
                </a:lnTo>
                <a:lnTo>
                  <a:pt x="25209" y="37597"/>
                </a:lnTo>
                <a:lnTo>
                  <a:pt x="18697" y="43708"/>
                </a:lnTo>
                <a:lnTo>
                  <a:pt x="12628" y="54679"/>
                </a:lnTo>
                <a:lnTo>
                  <a:pt x="9676" y="61605"/>
                </a:lnTo>
                <a:lnTo>
                  <a:pt x="6756" y="70033"/>
                </a:lnTo>
                <a:lnTo>
                  <a:pt x="3856" y="79461"/>
                </a:lnTo>
                <a:lnTo>
                  <a:pt x="971" y="89556"/>
                </a:lnTo>
                <a:lnTo>
                  <a:pt x="0" y="98192"/>
                </a:lnTo>
                <a:lnTo>
                  <a:pt x="305" y="105854"/>
                </a:lnTo>
                <a:lnTo>
                  <a:pt x="1461" y="112867"/>
                </a:lnTo>
                <a:lnTo>
                  <a:pt x="3184" y="120400"/>
                </a:lnTo>
                <a:lnTo>
                  <a:pt x="5285" y="128279"/>
                </a:lnTo>
                <a:lnTo>
                  <a:pt x="7638" y="136389"/>
                </a:lnTo>
                <a:lnTo>
                  <a:pt x="10160" y="142749"/>
                </a:lnTo>
                <a:lnTo>
                  <a:pt x="15501" y="152355"/>
                </a:lnTo>
                <a:lnTo>
                  <a:pt x="19212" y="157202"/>
                </a:lnTo>
                <a:lnTo>
                  <a:pt x="23590" y="162339"/>
                </a:lnTo>
                <a:lnTo>
                  <a:pt x="28414" y="167668"/>
                </a:lnTo>
                <a:lnTo>
                  <a:pt x="34488" y="172174"/>
                </a:lnTo>
                <a:lnTo>
                  <a:pt x="41394" y="176130"/>
                </a:lnTo>
                <a:lnTo>
                  <a:pt x="48856" y="179720"/>
                </a:lnTo>
                <a:lnTo>
                  <a:pt x="54783" y="182114"/>
                </a:lnTo>
                <a:lnTo>
                  <a:pt x="59687" y="183709"/>
                </a:lnTo>
                <a:lnTo>
                  <a:pt x="63909" y="184773"/>
                </a:lnTo>
                <a:lnTo>
                  <a:pt x="68628" y="185482"/>
                </a:lnTo>
                <a:lnTo>
                  <a:pt x="73680" y="185954"/>
                </a:lnTo>
                <a:lnTo>
                  <a:pt x="78952" y="186270"/>
                </a:lnTo>
                <a:lnTo>
                  <a:pt x="83420" y="185527"/>
                </a:lnTo>
                <a:lnTo>
                  <a:pt x="87351" y="184080"/>
                </a:lnTo>
                <a:lnTo>
                  <a:pt x="90924" y="182162"/>
                </a:lnTo>
                <a:lnTo>
                  <a:pt x="97434" y="174952"/>
                </a:lnTo>
                <a:lnTo>
                  <a:pt x="103502" y="164445"/>
                </a:lnTo>
                <a:lnTo>
                  <a:pt x="106454" y="157642"/>
                </a:lnTo>
                <a:lnTo>
                  <a:pt x="109375" y="150250"/>
                </a:lnTo>
                <a:lnTo>
                  <a:pt x="115159" y="139496"/>
                </a:lnTo>
                <a:lnTo>
                  <a:pt x="120905" y="129637"/>
                </a:lnTo>
                <a:lnTo>
                  <a:pt x="123771" y="123007"/>
                </a:lnTo>
                <a:lnTo>
                  <a:pt x="126634" y="115730"/>
                </a:lnTo>
                <a:lnTo>
                  <a:pt x="129495" y="108973"/>
                </a:lnTo>
                <a:lnTo>
                  <a:pt x="135214" y="96386"/>
                </a:lnTo>
                <a:lnTo>
                  <a:pt x="140931" y="86981"/>
                </a:lnTo>
                <a:lnTo>
                  <a:pt x="143789" y="83140"/>
                </a:lnTo>
                <a:lnTo>
                  <a:pt x="146647" y="80580"/>
                </a:lnTo>
                <a:lnTo>
                  <a:pt x="149505" y="78872"/>
                </a:lnTo>
                <a:lnTo>
                  <a:pt x="152362" y="77734"/>
                </a:lnTo>
                <a:lnTo>
                  <a:pt x="154267" y="76023"/>
                </a:lnTo>
                <a:lnTo>
                  <a:pt x="155537" y="73929"/>
                </a:lnTo>
                <a:lnTo>
                  <a:pt x="156948" y="69063"/>
                </a:lnTo>
                <a:lnTo>
                  <a:pt x="157743" y="62874"/>
                </a:lnTo>
                <a:lnTo>
                  <a:pt x="157855" y="63258"/>
                </a:lnTo>
                <a:lnTo>
                  <a:pt x="158048" y="74204"/>
                </a:lnTo>
                <a:lnTo>
                  <a:pt x="158064" y="83155"/>
                </a:lnTo>
                <a:lnTo>
                  <a:pt x="159021" y="92020"/>
                </a:lnTo>
                <a:lnTo>
                  <a:pt x="162625" y="117108"/>
                </a:lnTo>
                <a:lnTo>
                  <a:pt x="167401" y="144769"/>
                </a:lnTo>
                <a:lnTo>
                  <a:pt x="170008" y="158813"/>
                </a:lnTo>
                <a:lnTo>
                  <a:pt x="172699" y="170080"/>
                </a:lnTo>
                <a:lnTo>
                  <a:pt x="175445" y="179497"/>
                </a:lnTo>
                <a:lnTo>
                  <a:pt x="178228" y="187680"/>
                </a:lnTo>
                <a:lnTo>
                  <a:pt x="180084" y="195992"/>
                </a:lnTo>
                <a:lnTo>
                  <a:pt x="181321" y="204391"/>
                </a:lnTo>
                <a:lnTo>
                  <a:pt x="182146" y="212849"/>
                </a:lnTo>
                <a:lnTo>
                  <a:pt x="182695" y="220392"/>
                </a:lnTo>
                <a:lnTo>
                  <a:pt x="183062" y="227325"/>
                </a:lnTo>
                <a:lnTo>
                  <a:pt x="183306" y="233853"/>
                </a:lnTo>
                <a:lnTo>
                  <a:pt x="186327" y="244872"/>
                </a:lnTo>
                <a:lnTo>
                  <a:pt x="191198" y="258885"/>
                </a:lnTo>
                <a:lnTo>
                  <a:pt x="197303" y="274895"/>
                </a:lnTo>
                <a:lnTo>
                  <a:pt x="201373" y="287473"/>
                </a:lnTo>
                <a:lnTo>
                  <a:pt x="204086" y="297764"/>
                </a:lnTo>
                <a:lnTo>
                  <a:pt x="205895" y="306529"/>
                </a:lnTo>
                <a:lnTo>
                  <a:pt x="208053" y="313325"/>
                </a:lnTo>
                <a:lnTo>
                  <a:pt x="212991" y="323417"/>
                </a:lnTo>
                <a:lnTo>
                  <a:pt x="215821" y="333617"/>
                </a:lnTo>
                <a:lnTo>
                  <a:pt x="217638" y="346585"/>
                </a:lnTo>
                <a:lnTo>
                  <a:pt x="217886" y="350899"/>
                </a:lnTo>
                <a:lnTo>
                  <a:pt x="218085" y="358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66"/>
          <p:cNvSpPr/>
          <p:nvPr/>
        </p:nvSpPr>
        <p:spPr>
          <a:xfrm>
            <a:off x="3252350" y="3566160"/>
            <a:ext cx="332207" cy="274320"/>
          </a:xfrm>
          <a:custGeom>
            <a:avLst/>
            <a:gdLst/>
            <a:ahLst/>
            <a:cxnLst/>
            <a:rect l="0" t="0" r="0" b="0"/>
            <a:pathLst>
              <a:path w="332207" h="274320">
                <a:moveTo>
                  <a:pt x="213797" y="0"/>
                </a:moveTo>
                <a:lnTo>
                  <a:pt x="167791" y="0"/>
                </a:lnTo>
                <a:lnTo>
                  <a:pt x="157408" y="952"/>
                </a:lnTo>
                <a:lnTo>
                  <a:pt x="144772" y="2540"/>
                </a:lnTo>
                <a:lnTo>
                  <a:pt x="130633" y="4551"/>
                </a:lnTo>
                <a:lnTo>
                  <a:pt x="118350" y="5891"/>
                </a:lnTo>
                <a:lnTo>
                  <a:pt x="107303" y="6785"/>
                </a:lnTo>
                <a:lnTo>
                  <a:pt x="97081" y="7380"/>
                </a:lnTo>
                <a:lnTo>
                  <a:pt x="85504" y="8730"/>
                </a:lnTo>
                <a:lnTo>
                  <a:pt x="73023" y="10582"/>
                </a:lnTo>
                <a:lnTo>
                  <a:pt x="59940" y="12770"/>
                </a:lnTo>
                <a:lnTo>
                  <a:pt x="50266" y="14228"/>
                </a:lnTo>
                <a:lnTo>
                  <a:pt x="42864" y="15200"/>
                </a:lnTo>
                <a:lnTo>
                  <a:pt x="36977" y="15848"/>
                </a:lnTo>
                <a:lnTo>
                  <a:pt x="27895" y="19109"/>
                </a:lnTo>
                <a:lnTo>
                  <a:pt x="20684" y="23732"/>
                </a:lnTo>
                <a:lnTo>
                  <a:pt x="14304" y="28962"/>
                </a:lnTo>
                <a:lnTo>
                  <a:pt x="8293" y="37002"/>
                </a:lnTo>
                <a:lnTo>
                  <a:pt x="5357" y="41813"/>
                </a:lnTo>
                <a:lnTo>
                  <a:pt x="3400" y="46925"/>
                </a:lnTo>
                <a:lnTo>
                  <a:pt x="2095" y="52238"/>
                </a:lnTo>
                <a:lnTo>
                  <a:pt x="1225" y="57685"/>
                </a:lnTo>
                <a:lnTo>
                  <a:pt x="644" y="66079"/>
                </a:lnTo>
                <a:lnTo>
                  <a:pt x="258" y="76438"/>
                </a:lnTo>
                <a:lnTo>
                  <a:pt x="0" y="88106"/>
                </a:lnTo>
                <a:lnTo>
                  <a:pt x="781" y="100647"/>
                </a:lnTo>
                <a:lnTo>
                  <a:pt x="2254" y="113770"/>
                </a:lnTo>
                <a:lnTo>
                  <a:pt x="4188" y="127282"/>
                </a:lnTo>
                <a:lnTo>
                  <a:pt x="6430" y="136289"/>
                </a:lnTo>
                <a:lnTo>
                  <a:pt x="8878" y="142295"/>
                </a:lnTo>
                <a:lnTo>
                  <a:pt x="11461" y="146298"/>
                </a:lnTo>
                <a:lnTo>
                  <a:pt x="14137" y="148014"/>
                </a:lnTo>
                <a:lnTo>
                  <a:pt x="16872" y="148206"/>
                </a:lnTo>
                <a:lnTo>
                  <a:pt x="22453" y="146831"/>
                </a:lnTo>
                <a:lnTo>
                  <a:pt x="28107" y="146221"/>
                </a:lnTo>
                <a:lnTo>
                  <a:pt x="36336" y="143409"/>
                </a:lnTo>
                <a:lnTo>
                  <a:pt x="46343" y="139937"/>
                </a:lnTo>
                <a:lnTo>
                  <a:pt x="51678" y="139011"/>
                </a:lnTo>
                <a:lnTo>
                  <a:pt x="57141" y="138394"/>
                </a:lnTo>
                <a:lnTo>
                  <a:pt x="64592" y="137030"/>
                </a:lnTo>
                <a:lnTo>
                  <a:pt x="73369" y="135168"/>
                </a:lnTo>
                <a:lnTo>
                  <a:pt x="83031" y="132975"/>
                </a:lnTo>
                <a:lnTo>
                  <a:pt x="93282" y="131512"/>
                </a:lnTo>
                <a:lnTo>
                  <a:pt x="103926" y="130537"/>
                </a:lnTo>
                <a:lnTo>
                  <a:pt x="114833" y="129887"/>
                </a:lnTo>
                <a:lnTo>
                  <a:pt x="152350" y="129165"/>
                </a:lnTo>
                <a:lnTo>
                  <a:pt x="175690" y="128972"/>
                </a:lnTo>
                <a:lnTo>
                  <a:pt x="193155" y="129796"/>
                </a:lnTo>
                <a:lnTo>
                  <a:pt x="206703" y="131298"/>
                </a:lnTo>
                <a:lnTo>
                  <a:pt x="260338" y="140553"/>
                </a:lnTo>
                <a:lnTo>
                  <a:pt x="271494" y="143232"/>
                </a:lnTo>
                <a:lnTo>
                  <a:pt x="279884" y="145970"/>
                </a:lnTo>
                <a:lnTo>
                  <a:pt x="286430" y="148748"/>
                </a:lnTo>
                <a:lnTo>
                  <a:pt x="293652" y="152506"/>
                </a:lnTo>
                <a:lnTo>
                  <a:pt x="301323" y="156915"/>
                </a:lnTo>
                <a:lnTo>
                  <a:pt x="309296" y="161760"/>
                </a:lnTo>
                <a:lnTo>
                  <a:pt x="318153" y="169683"/>
                </a:lnTo>
                <a:lnTo>
                  <a:pt x="323043" y="177332"/>
                </a:lnTo>
                <a:lnTo>
                  <a:pt x="325680" y="182039"/>
                </a:lnTo>
                <a:lnTo>
                  <a:pt x="328391" y="187081"/>
                </a:lnTo>
                <a:lnTo>
                  <a:pt x="331402" y="195225"/>
                </a:lnTo>
                <a:lnTo>
                  <a:pt x="332206" y="198730"/>
                </a:lnTo>
                <a:lnTo>
                  <a:pt x="331788" y="202019"/>
                </a:lnTo>
                <a:lnTo>
                  <a:pt x="330558" y="205164"/>
                </a:lnTo>
                <a:lnTo>
                  <a:pt x="326651" y="211199"/>
                </a:lnTo>
                <a:lnTo>
                  <a:pt x="321739" y="217056"/>
                </a:lnTo>
                <a:lnTo>
                  <a:pt x="311301" y="227914"/>
                </a:lnTo>
                <a:lnTo>
                  <a:pt x="304517" y="234810"/>
                </a:lnTo>
                <a:lnTo>
                  <a:pt x="298090" y="239408"/>
                </a:lnTo>
                <a:lnTo>
                  <a:pt x="291899" y="242472"/>
                </a:lnTo>
                <a:lnTo>
                  <a:pt x="285868" y="244515"/>
                </a:lnTo>
                <a:lnTo>
                  <a:pt x="277084" y="246830"/>
                </a:lnTo>
                <a:lnTo>
                  <a:pt x="218608" y="259929"/>
                </a:lnTo>
                <a:lnTo>
                  <a:pt x="119500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67"/>
          <p:cNvSpPr/>
          <p:nvPr/>
        </p:nvSpPr>
        <p:spPr>
          <a:xfrm>
            <a:off x="1271587" y="4595213"/>
            <a:ext cx="2897506" cy="248250"/>
          </a:xfrm>
          <a:custGeom>
            <a:avLst/>
            <a:gdLst/>
            <a:ahLst/>
            <a:cxnLst/>
            <a:rect l="0" t="0" r="0" b="0"/>
            <a:pathLst>
              <a:path w="2897506" h="248250">
                <a:moveTo>
                  <a:pt x="2897505" y="16791"/>
                </a:moveTo>
                <a:lnTo>
                  <a:pt x="2846948" y="9410"/>
                </a:lnTo>
                <a:lnTo>
                  <a:pt x="2767763" y="8376"/>
                </a:lnTo>
                <a:lnTo>
                  <a:pt x="2656506" y="8250"/>
                </a:lnTo>
                <a:lnTo>
                  <a:pt x="2577238" y="2334"/>
                </a:lnTo>
                <a:lnTo>
                  <a:pt x="2504022" y="841"/>
                </a:lnTo>
                <a:lnTo>
                  <a:pt x="2326258" y="0"/>
                </a:lnTo>
                <a:lnTo>
                  <a:pt x="2269976" y="835"/>
                </a:lnTo>
                <a:lnTo>
                  <a:pt x="2082865" y="7059"/>
                </a:lnTo>
                <a:lnTo>
                  <a:pt x="1987687" y="7875"/>
                </a:lnTo>
                <a:lnTo>
                  <a:pt x="1908369" y="12668"/>
                </a:lnTo>
                <a:lnTo>
                  <a:pt x="1749081" y="20981"/>
                </a:lnTo>
                <a:lnTo>
                  <a:pt x="1677799" y="28496"/>
                </a:lnTo>
                <a:lnTo>
                  <a:pt x="1641455" y="33167"/>
                </a:lnTo>
                <a:lnTo>
                  <a:pt x="1558449" y="39741"/>
                </a:lnTo>
                <a:lnTo>
                  <a:pt x="1427915" y="50791"/>
                </a:lnTo>
                <a:lnTo>
                  <a:pt x="1301697" y="65875"/>
                </a:lnTo>
                <a:lnTo>
                  <a:pt x="1069801" y="97092"/>
                </a:lnTo>
                <a:lnTo>
                  <a:pt x="1022202" y="104233"/>
                </a:lnTo>
                <a:lnTo>
                  <a:pt x="946437" y="113122"/>
                </a:lnTo>
                <a:lnTo>
                  <a:pt x="848311" y="124375"/>
                </a:lnTo>
                <a:lnTo>
                  <a:pt x="682516" y="146776"/>
                </a:lnTo>
                <a:lnTo>
                  <a:pt x="468475" y="177405"/>
                </a:lnTo>
                <a:lnTo>
                  <a:pt x="418044" y="183875"/>
                </a:lnTo>
                <a:lnTo>
                  <a:pt x="321370" y="198683"/>
                </a:lnTo>
                <a:lnTo>
                  <a:pt x="274254" y="206633"/>
                </a:lnTo>
                <a:lnTo>
                  <a:pt x="232366" y="212885"/>
                </a:lnTo>
                <a:lnTo>
                  <a:pt x="125258" y="227187"/>
                </a:lnTo>
                <a:lnTo>
                  <a:pt x="0" y="2482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68"/>
          <p:cNvSpPr/>
          <p:nvPr/>
        </p:nvSpPr>
        <p:spPr>
          <a:xfrm>
            <a:off x="4057650" y="3669029"/>
            <a:ext cx="428626" cy="8574"/>
          </a:xfrm>
          <a:custGeom>
            <a:avLst/>
            <a:gdLst/>
            <a:ahLst/>
            <a:cxnLst/>
            <a:rect l="0" t="0" r="0" b="0"/>
            <a:pathLst>
              <a:path w="428626" h="8574">
                <a:moveTo>
                  <a:pt x="428625" y="0"/>
                </a:moveTo>
                <a:lnTo>
                  <a:pt x="257412" y="0"/>
                </a:lnTo>
                <a:lnTo>
                  <a:pt x="239235" y="953"/>
                </a:lnTo>
                <a:lnTo>
                  <a:pt x="171955" y="5892"/>
                </a:lnTo>
                <a:lnTo>
                  <a:pt x="132622" y="7381"/>
                </a:lnTo>
                <a:lnTo>
                  <a:pt x="103710" y="8044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69"/>
          <p:cNvSpPr/>
          <p:nvPr/>
        </p:nvSpPr>
        <p:spPr>
          <a:xfrm>
            <a:off x="4263390" y="3574732"/>
            <a:ext cx="8573" cy="317184"/>
          </a:xfrm>
          <a:custGeom>
            <a:avLst/>
            <a:gdLst/>
            <a:ahLst/>
            <a:cxnLst/>
            <a:rect l="0" t="0" r="0" b="0"/>
            <a:pathLst>
              <a:path w="8573" h="317184">
                <a:moveTo>
                  <a:pt x="0" y="0"/>
                </a:moveTo>
                <a:lnTo>
                  <a:pt x="0" y="152374"/>
                </a:lnTo>
                <a:lnTo>
                  <a:pt x="952" y="173020"/>
                </a:lnTo>
                <a:lnTo>
                  <a:pt x="6785" y="262883"/>
                </a:lnTo>
                <a:lnTo>
                  <a:pt x="7778" y="285430"/>
                </a:lnTo>
                <a:lnTo>
                  <a:pt x="8572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70"/>
          <p:cNvSpPr/>
          <p:nvPr/>
        </p:nvSpPr>
        <p:spPr>
          <a:xfrm>
            <a:off x="3131819" y="5014912"/>
            <a:ext cx="831534" cy="462916"/>
          </a:xfrm>
          <a:custGeom>
            <a:avLst/>
            <a:gdLst/>
            <a:ahLst/>
            <a:cxnLst/>
            <a:rect l="0" t="0" r="0" b="0"/>
            <a:pathLst>
              <a:path w="831534" h="462916">
                <a:moveTo>
                  <a:pt x="831533" y="0"/>
                </a:moveTo>
                <a:lnTo>
                  <a:pt x="826983" y="13653"/>
                </a:lnTo>
                <a:lnTo>
                  <a:pt x="817128" y="27975"/>
                </a:lnTo>
                <a:lnTo>
                  <a:pt x="810499" y="35795"/>
                </a:lnTo>
                <a:lnTo>
                  <a:pt x="801318" y="43866"/>
                </a:lnTo>
                <a:lnTo>
                  <a:pt x="790435" y="52104"/>
                </a:lnTo>
                <a:lnTo>
                  <a:pt x="778417" y="60454"/>
                </a:lnTo>
                <a:lnTo>
                  <a:pt x="711443" y="104061"/>
                </a:lnTo>
                <a:lnTo>
                  <a:pt x="689561" y="116999"/>
                </a:lnTo>
                <a:lnTo>
                  <a:pt x="670210" y="127529"/>
                </a:lnTo>
                <a:lnTo>
                  <a:pt x="609484" y="158118"/>
                </a:lnTo>
                <a:lnTo>
                  <a:pt x="595870" y="165419"/>
                </a:lnTo>
                <a:lnTo>
                  <a:pt x="568044" y="181152"/>
                </a:lnTo>
                <a:lnTo>
                  <a:pt x="553956" y="188396"/>
                </a:lnTo>
                <a:lnTo>
                  <a:pt x="539802" y="195130"/>
                </a:lnTo>
                <a:lnTo>
                  <a:pt x="525603" y="201524"/>
                </a:lnTo>
                <a:lnTo>
                  <a:pt x="511375" y="206739"/>
                </a:lnTo>
                <a:lnTo>
                  <a:pt x="497126" y="211169"/>
                </a:lnTo>
                <a:lnTo>
                  <a:pt x="482865" y="215074"/>
                </a:lnTo>
                <a:lnTo>
                  <a:pt x="468596" y="220535"/>
                </a:lnTo>
                <a:lnTo>
                  <a:pt x="454320" y="227034"/>
                </a:lnTo>
                <a:lnTo>
                  <a:pt x="440040" y="234223"/>
                </a:lnTo>
                <a:lnTo>
                  <a:pt x="420995" y="242826"/>
                </a:lnTo>
                <a:lnTo>
                  <a:pt x="353446" y="271233"/>
                </a:lnTo>
                <a:lnTo>
                  <a:pt x="238515" y="318622"/>
                </a:lnTo>
                <a:lnTo>
                  <a:pt x="195860" y="337190"/>
                </a:lnTo>
                <a:lnTo>
                  <a:pt x="78908" y="390259"/>
                </a:lnTo>
                <a:lnTo>
                  <a:pt x="53168" y="403001"/>
                </a:lnTo>
                <a:lnTo>
                  <a:pt x="31417" y="416482"/>
                </a:lnTo>
                <a:lnTo>
                  <a:pt x="15868" y="426720"/>
                </a:lnTo>
                <a:lnTo>
                  <a:pt x="10579" y="432118"/>
                </a:lnTo>
                <a:lnTo>
                  <a:pt x="7053" y="437621"/>
                </a:lnTo>
                <a:lnTo>
                  <a:pt x="3135" y="447863"/>
                </a:lnTo>
                <a:lnTo>
                  <a:pt x="2090" y="451929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71"/>
          <p:cNvSpPr/>
          <p:nvPr/>
        </p:nvSpPr>
        <p:spPr>
          <a:xfrm>
            <a:off x="3414712" y="5374957"/>
            <a:ext cx="68581" cy="394336"/>
          </a:xfrm>
          <a:custGeom>
            <a:avLst/>
            <a:gdLst/>
            <a:ahLst/>
            <a:cxnLst/>
            <a:rect l="0" t="0" r="0" b="0"/>
            <a:pathLst>
              <a:path w="68581" h="394336">
                <a:moveTo>
                  <a:pt x="0" y="0"/>
                </a:moveTo>
                <a:lnTo>
                  <a:pt x="0" y="34074"/>
                </a:lnTo>
                <a:lnTo>
                  <a:pt x="953" y="39861"/>
                </a:lnTo>
                <a:lnTo>
                  <a:pt x="2540" y="46577"/>
                </a:lnTo>
                <a:lnTo>
                  <a:pt x="4550" y="53912"/>
                </a:lnTo>
                <a:lnTo>
                  <a:pt x="6844" y="63563"/>
                </a:lnTo>
                <a:lnTo>
                  <a:pt x="11931" y="86988"/>
                </a:lnTo>
                <a:lnTo>
                  <a:pt x="14622" y="97045"/>
                </a:lnTo>
                <a:lnTo>
                  <a:pt x="17368" y="105654"/>
                </a:lnTo>
                <a:lnTo>
                  <a:pt x="22959" y="121252"/>
                </a:lnTo>
                <a:lnTo>
                  <a:pt x="28619" y="137710"/>
                </a:lnTo>
                <a:lnTo>
                  <a:pt x="30509" y="146099"/>
                </a:lnTo>
                <a:lnTo>
                  <a:pt x="31770" y="154550"/>
                </a:lnTo>
                <a:lnTo>
                  <a:pt x="32610" y="163041"/>
                </a:lnTo>
                <a:lnTo>
                  <a:pt x="34122" y="171559"/>
                </a:lnTo>
                <a:lnTo>
                  <a:pt x="36083" y="180095"/>
                </a:lnTo>
                <a:lnTo>
                  <a:pt x="38343" y="188644"/>
                </a:lnTo>
                <a:lnTo>
                  <a:pt x="43394" y="205762"/>
                </a:lnTo>
                <a:lnTo>
                  <a:pt x="46074" y="214327"/>
                </a:lnTo>
                <a:lnTo>
                  <a:pt x="49766" y="229562"/>
                </a:lnTo>
                <a:lnTo>
                  <a:pt x="58948" y="271890"/>
                </a:lnTo>
                <a:lnTo>
                  <a:pt x="62159" y="288893"/>
                </a:lnTo>
                <a:lnTo>
                  <a:pt x="64300" y="302132"/>
                </a:lnTo>
                <a:lnTo>
                  <a:pt x="65726" y="312864"/>
                </a:lnTo>
                <a:lnTo>
                  <a:pt x="66677" y="321924"/>
                </a:lnTo>
                <a:lnTo>
                  <a:pt x="67312" y="329869"/>
                </a:lnTo>
                <a:lnTo>
                  <a:pt x="67734" y="337070"/>
                </a:lnTo>
                <a:lnTo>
                  <a:pt x="68204" y="350152"/>
                </a:lnTo>
                <a:lnTo>
                  <a:pt x="68580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2"/>
          <p:cNvSpPr/>
          <p:nvPr/>
        </p:nvSpPr>
        <p:spPr>
          <a:xfrm>
            <a:off x="3654867" y="5357815"/>
            <a:ext cx="325438" cy="437196"/>
          </a:xfrm>
          <a:custGeom>
            <a:avLst/>
            <a:gdLst/>
            <a:ahLst/>
            <a:cxnLst/>
            <a:rect l="0" t="0" r="0" b="0"/>
            <a:pathLst>
              <a:path w="325438" h="437196">
                <a:moveTo>
                  <a:pt x="162753" y="8570"/>
                </a:moveTo>
                <a:lnTo>
                  <a:pt x="162753" y="4019"/>
                </a:lnTo>
                <a:lnTo>
                  <a:pt x="161800" y="2678"/>
                </a:lnTo>
                <a:lnTo>
                  <a:pt x="160213" y="1784"/>
                </a:lnTo>
                <a:lnTo>
                  <a:pt x="155909" y="792"/>
                </a:lnTo>
                <a:lnTo>
                  <a:pt x="150821" y="350"/>
                </a:lnTo>
                <a:lnTo>
                  <a:pt x="137764" y="154"/>
                </a:lnTo>
                <a:lnTo>
                  <a:pt x="16139" y="0"/>
                </a:lnTo>
                <a:lnTo>
                  <a:pt x="10718" y="952"/>
                </a:lnTo>
                <a:lnTo>
                  <a:pt x="7103" y="2538"/>
                </a:lnTo>
                <a:lnTo>
                  <a:pt x="4694" y="4549"/>
                </a:lnTo>
                <a:lnTo>
                  <a:pt x="3088" y="6842"/>
                </a:lnTo>
                <a:lnTo>
                  <a:pt x="1303" y="11929"/>
                </a:lnTo>
                <a:lnTo>
                  <a:pt x="510" y="22446"/>
                </a:lnTo>
                <a:lnTo>
                  <a:pt x="157" y="35691"/>
                </a:lnTo>
                <a:lnTo>
                  <a:pt x="0" y="47929"/>
                </a:lnTo>
                <a:lnTo>
                  <a:pt x="2471" y="59718"/>
                </a:lnTo>
                <a:lnTo>
                  <a:pt x="4463" y="65528"/>
                </a:lnTo>
                <a:lnTo>
                  <a:pt x="5791" y="76069"/>
                </a:lnTo>
                <a:lnTo>
                  <a:pt x="6677" y="89764"/>
                </a:lnTo>
                <a:lnTo>
                  <a:pt x="7267" y="105562"/>
                </a:lnTo>
                <a:lnTo>
                  <a:pt x="8344" y="193431"/>
                </a:lnTo>
                <a:lnTo>
                  <a:pt x="9331" y="197533"/>
                </a:lnTo>
                <a:lnTo>
                  <a:pt x="10942" y="200268"/>
                </a:lnTo>
                <a:lnTo>
                  <a:pt x="12968" y="202091"/>
                </a:lnTo>
                <a:lnTo>
                  <a:pt x="15271" y="202354"/>
                </a:lnTo>
                <a:lnTo>
                  <a:pt x="17759" y="201577"/>
                </a:lnTo>
                <a:lnTo>
                  <a:pt x="24016" y="198173"/>
                </a:lnTo>
                <a:lnTo>
                  <a:pt x="33147" y="193485"/>
                </a:lnTo>
                <a:lnTo>
                  <a:pt x="39201" y="189949"/>
                </a:lnTo>
                <a:lnTo>
                  <a:pt x="53548" y="180940"/>
                </a:lnTo>
                <a:lnTo>
                  <a:pt x="60422" y="176823"/>
                </a:lnTo>
                <a:lnTo>
                  <a:pt x="66910" y="173126"/>
                </a:lnTo>
                <a:lnTo>
                  <a:pt x="73140" y="169709"/>
                </a:lnTo>
                <a:lnTo>
                  <a:pt x="80151" y="166479"/>
                </a:lnTo>
                <a:lnTo>
                  <a:pt x="87682" y="163372"/>
                </a:lnTo>
                <a:lnTo>
                  <a:pt x="95561" y="160349"/>
                </a:lnTo>
                <a:lnTo>
                  <a:pt x="102718" y="158333"/>
                </a:lnTo>
                <a:lnTo>
                  <a:pt x="109395" y="156989"/>
                </a:lnTo>
                <a:lnTo>
                  <a:pt x="115750" y="156094"/>
                </a:lnTo>
                <a:lnTo>
                  <a:pt x="122845" y="154544"/>
                </a:lnTo>
                <a:lnTo>
                  <a:pt x="130433" y="152558"/>
                </a:lnTo>
                <a:lnTo>
                  <a:pt x="138348" y="150282"/>
                </a:lnTo>
                <a:lnTo>
                  <a:pt x="146483" y="148765"/>
                </a:lnTo>
                <a:lnTo>
                  <a:pt x="154764" y="147753"/>
                </a:lnTo>
                <a:lnTo>
                  <a:pt x="163142" y="147078"/>
                </a:lnTo>
                <a:lnTo>
                  <a:pt x="170632" y="147581"/>
                </a:lnTo>
                <a:lnTo>
                  <a:pt x="177530" y="148869"/>
                </a:lnTo>
                <a:lnTo>
                  <a:pt x="184035" y="150680"/>
                </a:lnTo>
                <a:lnTo>
                  <a:pt x="198881" y="155232"/>
                </a:lnTo>
                <a:lnTo>
                  <a:pt x="231696" y="165916"/>
                </a:lnTo>
                <a:lnTo>
                  <a:pt x="239195" y="168712"/>
                </a:lnTo>
                <a:lnTo>
                  <a:pt x="246099" y="171529"/>
                </a:lnTo>
                <a:lnTo>
                  <a:pt x="252607" y="174359"/>
                </a:lnTo>
                <a:lnTo>
                  <a:pt x="258850" y="178151"/>
                </a:lnTo>
                <a:lnTo>
                  <a:pt x="264918" y="182584"/>
                </a:lnTo>
                <a:lnTo>
                  <a:pt x="270868" y="187444"/>
                </a:lnTo>
                <a:lnTo>
                  <a:pt x="276739" y="192590"/>
                </a:lnTo>
                <a:lnTo>
                  <a:pt x="282559" y="197924"/>
                </a:lnTo>
                <a:lnTo>
                  <a:pt x="288343" y="203386"/>
                </a:lnTo>
                <a:lnTo>
                  <a:pt x="294105" y="207980"/>
                </a:lnTo>
                <a:lnTo>
                  <a:pt x="299851" y="211995"/>
                </a:lnTo>
                <a:lnTo>
                  <a:pt x="305586" y="215624"/>
                </a:lnTo>
                <a:lnTo>
                  <a:pt x="314500" y="224736"/>
                </a:lnTo>
                <a:lnTo>
                  <a:pt x="318210" y="229833"/>
                </a:lnTo>
                <a:lnTo>
                  <a:pt x="322332" y="240577"/>
                </a:lnTo>
                <a:lnTo>
                  <a:pt x="324164" y="252654"/>
                </a:lnTo>
                <a:lnTo>
                  <a:pt x="324653" y="259875"/>
                </a:lnTo>
                <a:lnTo>
                  <a:pt x="325196" y="274566"/>
                </a:lnTo>
                <a:lnTo>
                  <a:pt x="325437" y="287445"/>
                </a:lnTo>
                <a:lnTo>
                  <a:pt x="323596" y="294500"/>
                </a:lnTo>
                <a:lnTo>
                  <a:pt x="320464" y="302060"/>
                </a:lnTo>
                <a:lnTo>
                  <a:pt x="316471" y="309957"/>
                </a:lnTo>
                <a:lnTo>
                  <a:pt x="309999" y="319032"/>
                </a:lnTo>
                <a:lnTo>
                  <a:pt x="301875" y="328892"/>
                </a:lnTo>
                <a:lnTo>
                  <a:pt x="284592" y="348102"/>
                </a:lnTo>
                <a:lnTo>
                  <a:pt x="270561" y="362991"/>
                </a:lnTo>
                <a:lnTo>
                  <a:pt x="263200" y="369628"/>
                </a:lnTo>
                <a:lnTo>
                  <a:pt x="255435" y="375957"/>
                </a:lnTo>
                <a:lnTo>
                  <a:pt x="247401" y="382083"/>
                </a:lnTo>
                <a:lnTo>
                  <a:pt x="230854" y="393968"/>
                </a:lnTo>
                <a:lnTo>
                  <a:pt x="222441" y="399804"/>
                </a:lnTo>
                <a:lnTo>
                  <a:pt x="213022" y="404648"/>
                </a:lnTo>
                <a:lnTo>
                  <a:pt x="202933" y="408829"/>
                </a:lnTo>
                <a:lnTo>
                  <a:pt x="163916" y="422384"/>
                </a:lnTo>
                <a:lnTo>
                  <a:pt x="153051" y="425416"/>
                </a:lnTo>
                <a:lnTo>
                  <a:pt x="141045" y="428390"/>
                </a:lnTo>
                <a:lnTo>
                  <a:pt x="128278" y="431325"/>
                </a:lnTo>
                <a:lnTo>
                  <a:pt x="118815" y="433281"/>
                </a:lnTo>
                <a:lnTo>
                  <a:pt x="111553" y="434586"/>
                </a:lnTo>
                <a:lnTo>
                  <a:pt x="94172" y="4371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73"/>
          <p:cNvSpPr/>
          <p:nvPr/>
        </p:nvSpPr>
        <p:spPr>
          <a:xfrm>
            <a:off x="3955313" y="5374957"/>
            <a:ext cx="384919" cy="264020"/>
          </a:xfrm>
          <a:custGeom>
            <a:avLst/>
            <a:gdLst/>
            <a:ahLst/>
            <a:cxnLst/>
            <a:rect l="0" t="0" r="0" b="0"/>
            <a:pathLst>
              <a:path w="384919" h="264020">
                <a:moveTo>
                  <a:pt x="222352" y="0"/>
                </a:moveTo>
                <a:lnTo>
                  <a:pt x="176346" y="0"/>
                </a:lnTo>
                <a:lnTo>
                  <a:pt x="169773" y="953"/>
                </a:lnTo>
                <a:lnTo>
                  <a:pt x="163487" y="2540"/>
                </a:lnTo>
                <a:lnTo>
                  <a:pt x="135159" y="11932"/>
                </a:lnTo>
                <a:lnTo>
                  <a:pt x="128028" y="15574"/>
                </a:lnTo>
                <a:lnTo>
                  <a:pt x="121369" y="19908"/>
                </a:lnTo>
                <a:lnTo>
                  <a:pt x="115025" y="24702"/>
                </a:lnTo>
                <a:lnTo>
                  <a:pt x="107938" y="28851"/>
                </a:lnTo>
                <a:lnTo>
                  <a:pt x="100356" y="32569"/>
                </a:lnTo>
                <a:lnTo>
                  <a:pt x="92443" y="36000"/>
                </a:lnTo>
                <a:lnTo>
                  <a:pt x="85264" y="41145"/>
                </a:lnTo>
                <a:lnTo>
                  <a:pt x="78572" y="47432"/>
                </a:lnTo>
                <a:lnTo>
                  <a:pt x="72206" y="54482"/>
                </a:lnTo>
                <a:lnTo>
                  <a:pt x="54973" y="72474"/>
                </a:lnTo>
                <a:lnTo>
                  <a:pt x="45043" y="82606"/>
                </a:lnTo>
                <a:lnTo>
                  <a:pt x="37471" y="91266"/>
                </a:lnTo>
                <a:lnTo>
                  <a:pt x="31471" y="98944"/>
                </a:lnTo>
                <a:lnTo>
                  <a:pt x="26517" y="105968"/>
                </a:lnTo>
                <a:lnTo>
                  <a:pt x="22263" y="112555"/>
                </a:lnTo>
                <a:lnTo>
                  <a:pt x="18474" y="118852"/>
                </a:lnTo>
                <a:lnTo>
                  <a:pt x="14996" y="124955"/>
                </a:lnTo>
                <a:lnTo>
                  <a:pt x="8591" y="136815"/>
                </a:lnTo>
                <a:lnTo>
                  <a:pt x="5549" y="142646"/>
                </a:lnTo>
                <a:lnTo>
                  <a:pt x="3522" y="148437"/>
                </a:lnTo>
                <a:lnTo>
                  <a:pt x="2170" y="154203"/>
                </a:lnTo>
                <a:lnTo>
                  <a:pt x="1269" y="159952"/>
                </a:lnTo>
                <a:lnTo>
                  <a:pt x="668" y="166642"/>
                </a:lnTo>
                <a:lnTo>
                  <a:pt x="268" y="173960"/>
                </a:lnTo>
                <a:lnTo>
                  <a:pt x="0" y="181696"/>
                </a:lnTo>
                <a:lnTo>
                  <a:pt x="1727" y="188758"/>
                </a:lnTo>
                <a:lnTo>
                  <a:pt x="4784" y="195371"/>
                </a:lnTo>
                <a:lnTo>
                  <a:pt x="8726" y="201685"/>
                </a:lnTo>
                <a:lnTo>
                  <a:pt x="12307" y="206847"/>
                </a:lnTo>
                <a:lnTo>
                  <a:pt x="15647" y="211240"/>
                </a:lnTo>
                <a:lnTo>
                  <a:pt x="18826" y="215122"/>
                </a:lnTo>
                <a:lnTo>
                  <a:pt x="23803" y="219615"/>
                </a:lnTo>
                <a:lnTo>
                  <a:pt x="29978" y="224515"/>
                </a:lnTo>
                <a:lnTo>
                  <a:pt x="36953" y="229686"/>
                </a:lnTo>
                <a:lnTo>
                  <a:pt x="44459" y="234087"/>
                </a:lnTo>
                <a:lnTo>
                  <a:pt x="52322" y="237973"/>
                </a:lnTo>
                <a:lnTo>
                  <a:pt x="60421" y="241516"/>
                </a:lnTo>
                <a:lnTo>
                  <a:pt x="68678" y="244831"/>
                </a:lnTo>
                <a:lnTo>
                  <a:pt x="85472" y="251054"/>
                </a:lnTo>
                <a:lnTo>
                  <a:pt x="94904" y="254047"/>
                </a:lnTo>
                <a:lnTo>
                  <a:pt x="115543" y="259912"/>
                </a:lnTo>
                <a:lnTo>
                  <a:pt x="125429" y="261857"/>
                </a:lnTo>
                <a:lnTo>
                  <a:pt x="134876" y="263154"/>
                </a:lnTo>
                <a:lnTo>
                  <a:pt x="144032" y="264019"/>
                </a:lnTo>
                <a:lnTo>
                  <a:pt x="153946" y="263643"/>
                </a:lnTo>
                <a:lnTo>
                  <a:pt x="164366" y="262439"/>
                </a:lnTo>
                <a:lnTo>
                  <a:pt x="175122" y="260685"/>
                </a:lnTo>
                <a:lnTo>
                  <a:pt x="186103" y="258562"/>
                </a:lnTo>
                <a:lnTo>
                  <a:pt x="208463" y="253664"/>
                </a:lnTo>
                <a:lnTo>
                  <a:pt x="276679" y="237115"/>
                </a:lnTo>
                <a:lnTo>
                  <a:pt x="287145" y="233325"/>
                </a:lnTo>
                <a:lnTo>
                  <a:pt x="296979" y="228892"/>
                </a:lnTo>
                <a:lnTo>
                  <a:pt x="306393" y="224033"/>
                </a:lnTo>
                <a:lnTo>
                  <a:pt x="315527" y="218887"/>
                </a:lnTo>
                <a:lnTo>
                  <a:pt x="324474" y="213553"/>
                </a:lnTo>
                <a:lnTo>
                  <a:pt x="333295" y="208091"/>
                </a:lnTo>
                <a:lnTo>
                  <a:pt x="341082" y="202545"/>
                </a:lnTo>
                <a:lnTo>
                  <a:pt x="348177" y="196943"/>
                </a:lnTo>
                <a:lnTo>
                  <a:pt x="354813" y="191303"/>
                </a:lnTo>
                <a:lnTo>
                  <a:pt x="361142" y="184685"/>
                </a:lnTo>
                <a:lnTo>
                  <a:pt x="367266" y="177416"/>
                </a:lnTo>
                <a:lnTo>
                  <a:pt x="373253" y="169713"/>
                </a:lnTo>
                <a:lnTo>
                  <a:pt x="377246" y="162672"/>
                </a:lnTo>
                <a:lnTo>
                  <a:pt x="379907" y="156073"/>
                </a:lnTo>
                <a:lnTo>
                  <a:pt x="381680" y="149769"/>
                </a:lnTo>
                <a:lnTo>
                  <a:pt x="382864" y="143661"/>
                </a:lnTo>
                <a:lnTo>
                  <a:pt x="383652" y="137684"/>
                </a:lnTo>
                <a:lnTo>
                  <a:pt x="384178" y="131794"/>
                </a:lnTo>
                <a:lnTo>
                  <a:pt x="384528" y="125963"/>
                </a:lnTo>
                <a:lnTo>
                  <a:pt x="384918" y="114404"/>
                </a:lnTo>
                <a:lnTo>
                  <a:pt x="383116" y="108654"/>
                </a:lnTo>
                <a:lnTo>
                  <a:pt x="380010" y="102916"/>
                </a:lnTo>
                <a:lnTo>
                  <a:pt x="376035" y="97186"/>
                </a:lnTo>
                <a:lnTo>
                  <a:pt x="372432" y="91461"/>
                </a:lnTo>
                <a:lnTo>
                  <a:pt x="369078" y="85739"/>
                </a:lnTo>
                <a:lnTo>
                  <a:pt x="365889" y="80019"/>
                </a:lnTo>
                <a:lnTo>
                  <a:pt x="360906" y="74301"/>
                </a:lnTo>
                <a:lnTo>
                  <a:pt x="354726" y="68584"/>
                </a:lnTo>
                <a:lnTo>
                  <a:pt x="347749" y="62868"/>
                </a:lnTo>
                <a:lnTo>
                  <a:pt x="340239" y="58105"/>
                </a:lnTo>
                <a:lnTo>
                  <a:pt x="332376" y="53976"/>
                </a:lnTo>
                <a:lnTo>
                  <a:pt x="324276" y="50272"/>
                </a:lnTo>
                <a:lnTo>
                  <a:pt x="313161" y="45897"/>
                </a:lnTo>
                <a:lnTo>
                  <a:pt x="285571" y="35956"/>
                </a:lnTo>
                <a:lnTo>
                  <a:pt x="272118" y="31591"/>
                </a:lnTo>
                <a:lnTo>
                  <a:pt x="259339" y="27728"/>
                </a:lnTo>
                <a:lnTo>
                  <a:pt x="22235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74"/>
          <p:cNvSpPr/>
          <p:nvPr/>
        </p:nvSpPr>
        <p:spPr>
          <a:xfrm>
            <a:off x="3131819" y="4894897"/>
            <a:ext cx="41638" cy="377191"/>
          </a:xfrm>
          <a:custGeom>
            <a:avLst/>
            <a:gdLst/>
            <a:ahLst/>
            <a:cxnLst/>
            <a:rect l="0" t="0" r="0" b="0"/>
            <a:pathLst>
              <a:path w="41638" h="377191">
                <a:moveTo>
                  <a:pt x="0" y="0"/>
                </a:moveTo>
                <a:lnTo>
                  <a:pt x="0" y="18203"/>
                </a:lnTo>
                <a:lnTo>
                  <a:pt x="953" y="24519"/>
                </a:lnTo>
                <a:lnTo>
                  <a:pt x="2540" y="29681"/>
                </a:lnTo>
                <a:lnTo>
                  <a:pt x="4551" y="34075"/>
                </a:lnTo>
                <a:lnTo>
                  <a:pt x="6844" y="43672"/>
                </a:lnTo>
                <a:lnTo>
                  <a:pt x="9326" y="56737"/>
                </a:lnTo>
                <a:lnTo>
                  <a:pt x="11932" y="72114"/>
                </a:lnTo>
                <a:lnTo>
                  <a:pt x="14623" y="86176"/>
                </a:lnTo>
                <a:lnTo>
                  <a:pt x="20151" y="111960"/>
                </a:lnTo>
                <a:lnTo>
                  <a:pt x="22007" y="123218"/>
                </a:lnTo>
                <a:lnTo>
                  <a:pt x="23244" y="133580"/>
                </a:lnTo>
                <a:lnTo>
                  <a:pt x="24069" y="143346"/>
                </a:lnTo>
                <a:lnTo>
                  <a:pt x="25571" y="151762"/>
                </a:lnTo>
                <a:lnTo>
                  <a:pt x="27525" y="159277"/>
                </a:lnTo>
                <a:lnTo>
                  <a:pt x="29780" y="166192"/>
                </a:lnTo>
                <a:lnTo>
                  <a:pt x="31284" y="172708"/>
                </a:lnTo>
                <a:lnTo>
                  <a:pt x="32286" y="178956"/>
                </a:lnTo>
                <a:lnTo>
                  <a:pt x="32954" y="185026"/>
                </a:lnTo>
                <a:lnTo>
                  <a:pt x="33400" y="193836"/>
                </a:lnTo>
                <a:lnTo>
                  <a:pt x="33895" y="216324"/>
                </a:lnTo>
                <a:lnTo>
                  <a:pt x="34979" y="226131"/>
                </a:lnTo>
                <a:lnTo>
                  <a:pt x="36655" y="234574"/>
                </a:lnTo>
                <a:lnTo>
                  <a:pt x="38724" y="242108"/>
                </a:lnTo>
                <a:lnTo>
                  <a:pt x="40104" y="249035"/>
                </a:lnTo>
                <a:lnTo>
                  <a:pt x="41023" y="255559"/>
                </a:lnTo>
                <a:lnTo>
                  <a:pt x="41637" y="261813"/>
                </a:lnTo>
                <a:lnTo>
                  <a:pt x="41093" y="276459"/>
                </a:lnTo>
                <a:lnTo>
                  <a:pt x="35013" y="360100"/>
                </a:lnTo>
                <a:lnTo>
                  <a:pt x="34291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75"/>
          <p:cNvSpPr/>
          <p:nvPr/>
        </p:nvSpPr>
        <p:spPr>
          <a:xfrm>
            <a:off x="3296400" y="4817745"/>
            <a:ext cx="319805" cy="334328"/>
          </a:xfrm>
          <a:custGeom>
            <a:avLst/>
            <a:gdLst/>
            <a:ahLst/>
            <a:cxnLst/>
            <a:rect l="0" t="0" r="0" b="0"/>
            <a:pathLst>
              <a:path w="319805" h="334328">
                <a:moveTo>
                  <a:pt x="109739" y="0"/>
                </a:moveTo>
                <a:lnTo>
                  <a:pt x="65272" y="44468"/>
                </a:lnTo>
                <a:lnTo>
                  <a:pt x="58861" y="53418"/>
                </a:lnTo>
                <a:lnTo>
                  <a:pt x="51885" y="63746"/>
                </a:lnTo>
                <a:lnTo>
                  <a:pt x="47357" y="69167"/>
                </a:lnTo>
                <a:lnTo>
                  <a:pt x="42434" y="74686"/>
                </a:lnTo>
                <a:lnTo>
                  <a:pt x="38199" y="82176"/>
                </a:lnTo>
                <a:lnTo>
                  <a:pt x="34423" y="90979"/>
                </a:lnTo>
                <a:lnTo>
                  <a:pt x="30954" y="100657"/>
                </a:lnTo>
                <a:lnTo>
                  <a:pt x="27688" y="109015"/>
                </a:lnTo>
                <a:lnTo>
                  <a:pt x="24558" y="116491"/>
                </a:lnTo>
                <a:lnTo>
                  <a:pt x="21520" y="123381"/>
                </a:lnTo>
                <a:lnTo>
                  <a:pt x="15604" y="136116"/>
                </a:lnTo>
                <a:lnTo>
                  <a:pt x="4044" y="159813"/>
                </a:lnTo>
                <a:lnTo>
                  <a:pt x="2128" y="169407"/>
                </a:lnTo>
                <a:lnTo>
                  <a:pt x="851" y="181518"/>
                </a:lnTo>
                <a:lnTo>
                  <a:pt x="0" y="195307"/>
                </a:lnTo>
                <a:lnTo>
                  <a:pt x="385" y="209262"/>
                </a:lnTo>
                <a:lnTo>
                  <a:pt x="1594" y="223328"/>
                </a:lnTo>
                <a:lnTo>
                  <a:pt x="3353" y="237467"/>
                </a:lnTo>
                <a:lnTo>
                  <a:pt x="6430" y="248800"/>
                </a:lnTo>
                <a:lnTo>
                  <a:pt x="10386" y="258259"/>
                </a:lnTo>
                <a:lnTo>
                  <a:pt x="14929" y="266470"/>
                </a:lnTo>
                <a:lnTo>
                  <a:pt x="18910" y="272896"/>
                </a:lnTo>
                <a:lnTo>
                  <a:pt x="25873" y="282577"/>
                </a:lnTo>
                <a:lnTo>
                  <a:pt x="34683" y="290054"/>
                </a:lnTo>
                <a:lnTo>
                  <a:pt x="39699" y="293382"/>
                </a:lnTo>
                <a:lnTo>
                  <a:pt x="44949" y="296553"/>
                </a:lnTo>
                <a:lnTo>
                  <a:pt x="50353" y="299620"/>
                </a:lnTo>
                <a:lnTo>
                  <a:pt x="61438" y="305567"/>
                </a:lnTo>
                <a:lnTo>
                  <a:pt x="72715" y="311385"/>
                </a:lnTo>
                <a:lnTo>
                  <a:pt x="79342" y="313317"/>
                </a:lnTo>
                <a:lnTo>
                  <a:pt x="86617" y="314606"/>
                </a:lnTo>
                <a:lnTo>
                  <a:pt x="94324" y="315464"/>
                </a:lnTo>
                <a:lnTo>
                  <a:pt x="101368" y="316037"/>
                </a:lnTo>
                <a:lnTo>
                  <a:pt x="107968" y="316419"/>
                </a:lnTo>
                <a:lnTo>
                  <a:pt x="114274" y="316674"/>
                </a:lnTo>
                <a:lnTo>
                  <a:pt x="141351" y="317031"/>
                </a:lnTo>
                <a:lnTo>
                  <a:pt x="149864" y="316130"/>
                </a:lnTo>
                <a:lnTo>
                  <a:pt x="157444" y="314575"/>
                </a:lnTo>
                <a:lnTo>
                  <a:pt x="164403" y="312587"/>
                </a:lnTo>
                <a:lnTo>
                  <a:pt x="201993" y="302551"/>
                </a:lnTo>
                <a:lnTo>
                  <a:pt x="220274" y="297027"/>
                </a:lnTo>
                <a:lnTo>
                  <a:pt x="231054" y="293268"/>
                </a:lnTo>
                <a:lnTo>
                  <a:pt x="255732" y="284011"/>
                </a:lnTo>
                <a:lnTo>
                  <a:pt x="266123" y="278876"/>
                </a:lnTo>
                <a:lnTo>
                  <a:pt x="274955" y="273547"/>
                </a:lnTo>
                <a:lnTo>
                  <a:pt x="299027" y="256946"/>
                </a:lnTo>
                <a:lnTo>
                  <a:pt x="307369" y="251307"/>
                </a:lnTo>
                <a:lnTo>
                  <a:pt x="312930" y="245643"/>
                </a:lnTo>
                <a:lnTo>
                  <a:pt x="316637" y="239962"/>
                </a:lnTo>
                <a:lnTo>
                  <a:pt x="319109" y="234269"/>
                </a:lnTo>
                <a:lnTo>
                  <a:pt x="319804" y="229522"/>
                </a:lnTo>
                <a:lnTo>
                  <a:pt x="319315" y="225404"/>
                </a:lnTo>
                <a:lnTo>
                  <a:pt x="318037" y="221707"/>
                </a:lnTo>
                <a:lnTo>
                  <a:pt x="314076" y="215059"/>
                </a:lnTo>
                <a:lnTo>
                  <a:pt x="311686" y="211953"/>
                </a:lnTo>
                <a:lnTo>
                  <a:pt x="303951" y="205961"/>
                </a:lnTo>
                <a:lnTo>
                  <a:pt x="299222" y="203030"/>
                </a:lnTo>
                <a:lnTo>
                  <a:pt x="293211" y="200123"/>
                </a:lnTo>
                <a:lnTo>
                  <a:pt x="286346" y="197233"/>
                </a:lnTo>
                <a:lnTo>
                  <a:pt x="278912" y="194353"/>
                </a:lnTo>
                <a:lnTo>
                  <a:pt x="272051" y="192434"/>
                </a:lnTo>
                <a:lnTo>
                  <a:pt x="265572" y="191154"/>
                </a:lnTo>
                <a:lnTo>
                  <a:pt x="259348" y="190301"/>
                </a:lnTo>
                <a:lnTo>
                  <a:pt x="252341" y="189732"/>
                </a:lnTo>
                <a:lnTo>
                  <a:pt x="244812" y="189353"/>
                </a:lnTo>
                <a:lnTo>
                  <a:pt x="236936" y="189100"/>
                </a:lnTo>
                <a:lnTo>
                  <a:pt x="228827" y="189884"/>
                </a:lnTo>
                <a:lnTo>
                  <a:pt x="220564" y="191359"/>
                </a:lnTo>
                <a:lnTo>
                  <a:pt x="182219" y="200571"/>
                </a:lnTo>
                <a:lnTo>
                  <a:pt x="173299" y="203246"/>
                </a:lnTo>
                <a:lnTo>
                  <a:pt x="165447" y="205982"/>
                </a:lnTo>
                <a:lnTo>
                  <a:pt x="158308" y="208759"/>
                </a:lnTo>
                <a:lnTo>
                  <a:pt x="142756" y="214384"/>
                </a:lnTo>
                <a:lnTo>
                  <a:pt x="134608" y="217218"/>
                </a:lnTo>
                <a:lnTo>
                  <a:pt x="127271" y="221011"/>
                </a:lnTo>
                <a:lnTo>
                  <a:pt x="120475" y="225446"/>
                </a:lnTo>
                <a:lnTo>
                  <a:pt x="114039" y="230307"/>
                </a:lnTo>
                <a:lnTo>
                  <a:pt x="107843" y="234501"/>
                </a:lnTo>
                <a:lnTo>
                  <a:pt x="101808" y="238249"/>
                </a:lnTo>
                <a:lnTo>
                  <a:pt x="95879" y="241700"/>
                </a:lnTo>
                <a:lnTo>
                  <a:pt x="86752" y="250615"/>
                </a:lnTo>
                <a:lnTo>
                  <a:pt x="79521" y="260927"/>
                </a:lnTo>
                <a:lnTo>
                  <a:pt x="76258" y="266343"/>
                </a:lnTo>
                <a:lnTo>
                  <a:pt x="73131" y="271859"/>
                </a:lnTo>
                <a:lnTo>
                  <a:pt x="67117" y="283069"/>
                </a:lnTo>
                <a:lnTo>
                  <a:pt x="61269" y="293448"/>
                </a:lnTo>
                <a:lnTo>
                  <a:pt x="55495" y="301236"/>
                </a:lnTo>
                <a:lnTo>
                  <a:pt x="54526" y="305599"/>
                </a:lnTo>
                <a:lnTo>
                  <a:pt x="54833" y="310413"/>
                </a:lnTo>
                <a:lnTo>
                  <a:pt x="58304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76"/>
          <p:cNvSpPr/>
          <p:nvPr/>
        </p:nvSpPr>
        <p:spPr>
          <a:xfrm>
            <a:off x="3534727" y="4783563"/>
            <a:ext cx="385545" cy="325648"/>
          </a:xfrm>
          <a:custGeom>
            <a:avLst/>
            <a:gdLst/>
            <a:ahLst/>
            <a:cxnLst/>
            <a:rect l="0" t="0" r="0" b="0"/>
            <a:pathLst>
              <a:path w="385545" h="325648">
                <a:moveTo>
                  <a:pt x="0" y="34182"/>
                </a:moveTo>
                <a:lnTo>
                  <a:pt x="9102" y="25080"/>
                </a:lnTo>
                <a:lnTo>
                  <a:pt x="12735" y="22399"/>
                </a:lnTo>
                <a:lnTo>
                  <a:pt x="23353" y="17673"/>
                </a:lnTo>
                <a:lnTo>
                  <a:pt x="32921" y="13192"/>
                </a:lnTo>
                <a:lnTo>
                  <a:pt x="39093" y="11616"/>
                </a:lnTo>
                <a:lnTo>
                  <a:pt x="46064" y="10565"/>
                </a:lnTo>
                <a:lnTo>
                  <a:pt x="53569" y="9865"/>
                </a:lnTo>
                <a:lnTo>
                  <a:pt x="64288" y="9398"/>
                </a:lnTo>
                <a:lnTo>
                  <a:pt x="91438" y="8880"/>
                </a:lnTo>
                <a:lnTo>
                  <a:pt x="103821" y="7789"/>
                </a:lnTo>
                <a:lnTo>
                  <a:pt x="114934" y="6108"/>
                </a:lnTo>
                <a:lnTo>
                  <a:pt x="125200" y="4036"/>
                </a:lnTo>
                <a:lnTo>
                  <a:pt x="141569" y="2655"/>
                </a:lnTo>
                <a:lnTo>
                  <a:pt x="162007" y="1734"/>
                </a:lnTo>
                <a:lnTo>
                  <a:pt x="216783" y="710"/>
                </a:lnTo>
                <a:lnTo>
                  <a:pt x="357419" y="0"/>
                </a:lnTo>
                <a:lnTo>
                  <a:pt x="366867" y="916"/>
                </a:lnTo>
                <a:lnTo>
                  <a:pt x="373165" y="2480"/>
                </a:lnTo>
                <a:lnTo>
                  <a:pt x="377364" y="4474"/>
                </a:lnTo>
                <a:lnTo>
                  <a:pt x="380163" y="6757"/>
                </a:lnTo>
                <a:lnTo>
                  <a:pt x="382030" y="9231"/>
                </a:lnTo>
                <a:lnTo>
                  <a:pt x="385025" y="15495"/>
                </a:lnTo>
                <a:lnTo>
                  <a:pt x="385544" y="21131"/>
                </a:lnTo>
                <a:lnTo>
                  <a:pt x="382759" y="27386"/>
                </a:lnTo>
                <a:lnTo>
                  <a:pt x="378045" y="36319"/>
                </a:lnTo>
                <a:lnTo>
                  <a:pt x="372045" y="47036"/>
                </a:lnTo>
                <a:lnTo>
                  <a:pt x="360298" y="69105"/>
                </a:lnTo>
                <a:lnTo>
                  <a:pt x="354499" y="80324"/>
                </a:lnTo>
                <a:lnTo>
                  <a:pt x="347775" y="92566"/>
                </a:lnTo>
                <a:lnTo>
                  <a:pt x="321532" y="138812"/>
                </a:lnTo>
                <a:lnTo>
                  <a:pt x="317225" y="146798"/>
                </a:lnTo>
                <a:lnTo>
                  <a:pt x="312448" y="156885"/>
                </a:lnTo>
                <a:lnTo>
                  <a:pt x="302061" y="180792"/>
                </a:lnTo>
                <a:lnTo>
                  <a:pt x="297576" y="192881"/>
                </a:lnTo>
                <a:lnTo>
                  <a:pt x="293634" y="204751"/>
                </a:lnTo>
                <a:lnTo>
                  <a:pt x="290054" y="216475"/>
                </a:lnTo>
                <a:lnTo>
                  <a:pt x="283857" y="232863"/>
                </a:lnTo>
                <a:lnTo>
                  <a:pt x="275915" y="252361"/>
                </a:lnTo>
                <a:lnTo>
                  <a:pt x="248602" y="325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77"/>
          <p:cNvSpPr/>
          <p:nvPr/>
        </p:nvSpPr>
        <p:spPr>
          <a:xfrm>
            <a:off x="3706177" y="4869533"/>
            <a:ext cx="360046" cy="42510"/>
          </a:xfrm>
          <a:custGeom>
            <a:avLst/>
            <a:gdLst/>
            <a:ahLst/>
            <a:cxnLst/>
            <a:rect l="0" t="0" r="0" b="0"/>
            <a:pathLst>
              <a:path w="360046" h="42510">
                <a:moveTo>
                  <a:pt x="360045" y="8219"/>
                </a:moveTo>
                <a:lnTo>
                  <a:pt x="346393" y="3669"/>
                </a:lnTo>
                <a:lnTo>
                  <a:pt x="340466" y="2328"/>
                </a:lnTo>
                <a:lnTo>
                  <a:pt x="334610" y="1434"/>
                </a:lnTo>
                <a:lnTo>
                  <a:pt x="328801" y="838"/>
                </a:lnTo>
                <a:lnTo>
                  <a:pt x="320165" y="441"/>
                </a:lnTo>
                <a:lnTo>
                  <a:pt x="297871" y="0"/>
                </a:lnTo>
                <a:lnTo>
                  <a:pt x="277638" y="1787"/>
                </a:lnTo>
                <a:lnTo>
                  <a:pt x="161275" y="15803"/>
                </a:lnTo>
                <a:lnTo>
                  <a:pt x="130377" y="18990"/>
                </a:lnTo>
                <a:lnTo>
                  <a:pt x="102158" y="23020"/>
                </a:lnTo>
                <a:lnTo>
                  <a:pt x="75725" y="27611"/>
                </a:lnTo>
                <a:lnTo>
                  <a:pt x="0" y="425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78"/>
          <p:cNvSpPr/>
          <p:nvPr/>
        </p:nvSpPr>
        <p:spPr>
          <a:xfrm>
            <a:off x="4511992" y="5237797"/>
            <a:ext cx="428626" cy="17146"/>
          </a:xfrm>
          <a:custGeom>
            <a:avLst/>
            <a:gdLst/>
            <a:ahLst/>
            <a:cxnLst/>
            <a:rect l="0" t="0" r="0" b="0"/>
            <a:pathLst>
              <a:path w="428626" h="17146">
                <a:moveTo>
                  <a:pt x="428625" y="17145"/>
                </a:moveTo>
                <a:lnTo>
                  <a:pt x="419524" y="12594"/>
                </a:lnTo>
                <a:lnTo>
                  <a:pt x="415890" y="11253"/>
                </a:lnTo>
                <a:lnTo>
                  <a:pt x="412515" y="10360"/>
                </a:lnTo>
                <a:lnTo>
                  <a:pt x="409312" y="9764"/>
                </a:lnTo>
                <a:lnTo>
                  <a:pt x="405272" y="8414"/>
                </a:lnTo>
                <a:lnTo>
                  <a:pt x="400674" y="6562"/>
                </a:lnTo>
                <a:lnTo>
                  <a:pt x="395704" y="4375"/>
                </a:lnTo>
                <a:lnTo>
                  <a:pt x="388580" y="2917"/>
                </a:lnTo>
                <a:lnTo>
                  <a:pt x="380021" y="1944"/>
                </a:lnTo>
                <a:lnTo>
                  <a:pt x="370505" y="1297"/>
                </a:lnTo>
                <a:lnTo>
                  <a:pt x="358445" y="865"/>
                </a:lnTo>
                <a:lnTo>
                  <a:pt x="305649" y="17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79"/>
          <p:cNvSpPr/>
          <p:nvPr/>
        </p:nvSpPr>
        <p:spPr>
          <a:xfrm>
            <a:off x="4580572" y="5092065"/>
            <a:ext cx="488633" cy="8573"/>
          </a:xfrm>
          <a:custGeom>
            <a:avLst/>
            <a:gdLst/>
            <a:ahLst/>
            <a:cxnLst/>
            <a:rect l="0" t="0" r="0" b="0"/>
            <a:pathLst>
              <a:path w="488633" h="8573">
                <a:moveTo>
                  <a:pt x="488632" y="8572"/>
                </a:moveTo>
                <a:lnTo>
                  <a:pt x="470430" y="4022"/>
                </a:lnTo>
                <a:lnTo>
                  <a:pt x="463162" y="2680"/>
                </a:lnTo>
                <a:lnTo>
                  <a:pt x="456412" y="1787"/>
                </a:lnTo>
                <a:lnTo>
                  <a:pt x="450007" y="1191"/>
                </a:lnTo>
                <a:lnTo>
                  <a:pt x="399711" y="52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80"/>
          <p:cNvSpPr/>
          <p:nvPr/>
        </p:nvSpPr>
        <p:spPr>
          <a:xfrm>
            <a:off x="5335109" y="4852035"/>
            <a:ext cx="93994" cy="754381"/>
          </a:xfrm>
          <a:custGeom>
            <a:avLst/>
            <a:gdLst/>
            <a:ahLst/>
            <a:cxnLst/>
            <a:rect l="0" t="0" r="0" b="0"/>
            <a:pathLst>
              <a:path w="93994" h="754381">
                <a:moveTo>
                  <a:pt x="8416" y="0"/>
                </a:moveTo>
                <a:lnTo>
                  <a:pt x="3865" y="9102"/>
                </a:lnTo>
                <a:lnTo>
                  <a:pt x="1630" y="16110"/>
                </a:lnTo>
                <a:lnTo>
                  <a:pt x="373" y="27951"/>
                </a:lnTo>
                <a:lnTo>
                  <a:pt x="0" y="48604"/>
                </a:lnTo>
                <a:lnTo>
                  <a:pt x="865" y="67322"/>
                </a:lnTo>
                <a:lnTo>
                  <a:pt x="2430" y="76313"/>
                </a:lnTo>
                <a:lnTo>
                  <a:pt x="4425" y="85166"/>
                </a:lnTo>
                <a:lnTo>
                  <a:pt x="9182" y="110241"/>
                </a:lnTo>
                <a:lnTo>
                  <a:pt x="11784" y="124929"/>
                </a:lnTo>
                <a:lnTo>
                  <a:pt x="14471" y="138531"/>
                </a:lnTo>
                <a:lnTo>
                  <a:pt x="19997" y="163804"/>
                </a:lnTo>
                <a:lnTo>
                  <a:pt x="34153" y="222630"/>
                </a:lnTo>
                <a:lnTo>
                  <a:pt x="37004" y="234145"/>
                </a:lnTo>
                <a:lnTo>
                  <a:pt x="50332" y="279959"/>
                </a:lnTo>
                <a:lnTo>
                  <a:pt x="59219" y="309512"/>
                </a:lnTo>
                <a:lnTo>
                  <a:pt x="65145" y="333024"/>
                </a:lnTo>
                <a:lnTo>
                  <a:pt x="69096" y="352508"/>
                </a:lnTo>
                <a:lnTo>
                  <a:pt x="71729" y="369308"/>
                </a:lnTo>
                <a:lnTo>
                  <a:pt x="74437" y="384317"/>
                </a:lnTo>
                <a:lnTo>
                  <a:pt x="88465" y="452235"/>
                </a:lnTo>
                <a:lnTo>
                  <a:pt x="90357" y="465320"/>
                </a:lnTo>
                <a:lnTo>
                  <a:pt x="91618" y="477853"/>
                </a:lnTo>
                <a:lnTo>
                  <a:pt x="92459" y="490019"/>
                </a:lnTo>
                <a:lnTo>
                  <a:pt x="93019" y="505749"/>
                </a:lnTo>
                <a:lnTo>
                  <a:pt x="93808" y="563342"/>
                </a:lnTo>
                <a:lnTo>
                  <a:pt x="93993" y="603117"/>
                </a:lnTo>
                <a:lnTo>
                  <a:pt x="92137" y="625915"/>
                </a:lnTo>
                <a:lnTo>
                  <a:pt x="88995" y="650639"/>
                </a:lnTo>
                <a:lnTo>
                  <a:pt x="84995" y="676647"/>
                </a:lnTo>
                <a:lnTo>
                  <a:pt x="82329" y="695890"/>
                </a:lnTo>
                <a:lnTo>
                  <a:pt x="80551" y="710624"/>
                </a:lnTo>
                <a:lnTo>
                  <a:pt x="78576" y="731123"/>
                </a:lnTo>
                <a:lnTo>
                  <a:pt x="76995" y="7543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81"/>
          <p:cNvSpPr/>
          <p:nvPr/>
        </p:nvSpPr>
        <p:spPr>
          <a:xfrm>
            <a:off x="5703570" y="4929187"/>
            <a:ext cx="625793" cy="222886"/>
          </a:xfrm>
          <a:custGeom>
            <a:avLst/>
            <a:gdLst/>
            <a:ahLst/>
            <a:cxnLst/>
            <a:rect l="0" t="0" r="0" b="0"/>
            <a:pathLst>
              <a:path w="625793" h="222886">
                <a:moveTo>
                  <a:pt x="625792" y="0"/>
                </a:moveTo>
                <a:lnTo>
                  <a:pt x="606479" y="0"/>
                </a:lnTo>
                <a:lnTo>
                  <a:pt x="597841" y="2540"/>
                </a:lnTo>
                <a:lnTo>
                  <a:pt x="587652" y="5892"/>
                </a:lnTo>
                <a:lnTo>
                  <a:pt x="572158" y="8730"/>
                </a:lnTo>
                <a:lnTo>
                  <a:pt x="560159" y="15181"/>
                </a:lnTo>
                <a:lnTo>
                  <a:pt x="550267" y="20400"/>
                </a:lnTo>
                <a:lnTo>
                  <a:pt x="536980" y="25895"/>
                </a:lnTo>
                <a:lnTo>
                  <a:pt x="518693" y="32464"/>
                </a:lnTo>
                <a:lnTo>
                  <a:pt x="403205" y="71334"/>
                </a:lnTo>
                <a:lnTo>
                  <a:pt x="393581" y="75178"/>
                </a:lnTo>
                <a:lnTo>
                  <a:pt x="383354" y="79647"/>
                </a:lnTo>
                <a:lnTo>
                  <a:pt x="372728" y="84530"/>
                </a:lnTo>
                <a:lnTo>
                  <a:pt x="362785" y="88738"/>
                </a:lnTo>
                <a:lnTo>
                  <a:pt x="353299" y="92497"/>
                </a:lnTo>
                <a:lnTo>
                  <a:pt x="344118" y="95954"/>
                </a:lnTo>
                <a:lnTo>
                  <a:pt x="222561" y="139710"/>
                </a:lnTo>
                <a:lnTo>
                  <a:pt x="170036" y="160201"/>
                </a:lnTo>
                <a:lnTo>
                  <a:pt x="148599" y="167761"/>
                </a:lnTo>
                <a:lnTo>
                  <a:pt x="129546" y="173753"/>
                </a:lnTo>
                <a:lnTo>
                  <a:pt x="112081" y="178700"/>
                </a:lnTo>
                <a:lnTo>
                  <a:pt x="98533" y="182951"/>
                </a:lnTo>
                <a:lnTo>
                  <a:pt x="87596" y="186738"/>
                </a:lnTo>
                <a:lnTo>
                  <a:pt x="70363" y="193485"/>
                </a:lnTo>
                <a:lnTo>
                  <a:pt x="56355" y="199658"/>
                </a:lnTo>
                <a:lnTo>
                  <a:pt x="41239" y="205577"/>
                </a:lnTo>
                <a:lnTo>
                  <a:pt x="21744" y="211724"/>
                </a:lnTo>
                <a:lnTo>
                  <a:pt x="17353" y="212587"/>
                </a:lnTo>
                <a:lnTo>
                  <a:pt x="9935" y="21608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82"/>
          <p:cNvSpPr/>
          <p:nvPr/>
        </p:nvSpPr>
        <p:spPr>
          <a:xfrm>
            <a:off x="5729287" y="4732020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0" y="16482"/>
                </a:lnTo>
                <a:lnTo>
                  <a:pt x="953" y="22418"/>
                </a:lnTo>
                <a:lnTo>
                  <a:pt x="2540" y="29233"/>
                </a:lnTo>
                <a:lnTo>
                  <a:pt x="4551" y="36633"/>
                </a:lnTo>
                <a:lnTo>
                  <a:pt x="6844" y="43472"/>
                </a:lnTo>
                <a:lnTo>
                  <a:pt x="9325" y="49936"/>
                </a:lnTo>
                <a:lnTo>
                  <a:pt x="11931" y="56150"/>
                </a:lnTo>
                <a:lnTo>
                  <a:pt x="14622" y="65056"/>
                </a:lnTo>
                <a:lnTo>
                  <a:pt x="17368" y="75755"/>
                </a:lnTo>
                <a:lnTo>
                  <a:pt x="20151" y="87651"/>
                </a:lnTo>
                <a:lnTo>
                  <a:pt x="23912" y="100344"/>
                </a:lnTo>
                <a:lnTo>
                  <a:pt x="28324" y="113569"/>
                </a:lnTo>
                <a:lnTo>
                  <a:pt x="33170" y="127147"/>
                </a:lnTo>
                <a:lnTo>
                  <a:pt x="37354" y="138105"/>
                </a:lnTo>
                <a:lnTo>
                  <a:pt x="41095" y="147315"/>
                </a:lnTo>
                <a:lnTo>
                  <a:pt x="44541" y="155360"/>
                </a:lnTo>
                <a:lnTo>
                  <a:pt x="46839" y="162628"/>
                </a:lnTo>
                <a:lnTo>
                  <a:pt x="48371" y="169379"/>
                </a:lnTo>
                <a:lnTo>
                  <a:pt x="49393" y="175784"/>
                </a:lnTo>
                <a:lnTo>
                  <a:pt x="51026" y="181959"/>
                </a:lnTo>
                <a:lnTo>
                  <a:pt x="53067" y="187981"/>
                </a:lnTo>
                <a:lnTo>
                  <a:pt x="55381" y="193901"/>
                </a:lnTo>
                <a:lnTo>
                  <a:pt x="56923" y="199752"/>
                </a:lnTo>
                <a:lnTo>
                  <a:pt x="57951" y="205558"/>
                </a:lnTo>
                <a:lnTo>
                  <a:pt x="58637" y="211333"/>
                </a:lnTo>
                <a:lnTo>
                  <a:pt x="60046" y="217089"/>
                </a:lnTo>
                <a:lnTo>
                  <a:pt x="61938" y="222831"/>
                </a:lnTo>
                <a:lnTo>
                  <a:pt x="64152" y="228564"/>
                </a:lnTo>
                <a:lnTo>
                  <a:pt x="65629" y="234291"/>
                </a:lnTo>
                <a:lnTo>
                  <a:pt x="66612" y="240014"/>
                </a:lnTo>
                <a:lnTo>
                  <a:pt x="67268" y="245734"/>
                </a:lnTo>
                <a:lnTo>
                  <a:pt x="69610" y="252405"/>
                </a:lnTo>
                <a:lnTo>
                  <a:pt x="73077" y="259710"/>
                </a:lnTo>
                <a:lnTo>
                  <a:pt x="77293" y="267437"/>
                </a:lnTo>
                <a:lnTo>
                  <a:pt x="80104" y="273541"/>
                </a:lnTo>
                <a:lnTo>
                  <a:pt x="81978" y="278564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83"/>
          <p:cNvSpPr/>
          <p:nvPr/>
        </p:nvSpPr>
        <p:spPr>
          <a:xfrm>
            <a:off x="5857875" y="4680690"/>
            <a:ext cx="324538" cy="239926"/>
          </a:xfrm>
          <a:custGeom>
            <a:avLst/>
            <a:gdLst/>
            <a:ahLst/>
            <a:cxnLst/>
            <a:rect l="0" t="0" r="0" b="0"/>
            <a:pathLst>
              <a:path w="324538" h="239926">
                <a:moveTo>
                  <a:pt x="0" y="25612"/>
                </a:moveTo>
                <a:lnTo>
                  <a:pt x="9102" y="21062"/>
                </a:lnTo>
                <a:lnTo>
                  <a:pt x="16110" y="16287"/>
                </a:lnTo>
                <a:lnTo>
                  <a:pt x="19312" y="13680"/>
                </a:lnTo>
                <a:lnTo>
                  <a:pt x="23352" y="11943"/>
                </a:lnTo>
                <a:lnTo>
                  <a:pt x="32921" y="10012"/>
                </a:lnTo>
                <a:lnTo>
                  <a:pt x="38140" y="9497"/>
                </a:lnTo>
                <a:lnTo>
                  <a:pt x="43524" y="9153"/>
                </a:lnTo>
                <a:lnTo>
                  <a:pt x="49018" y="8925"/>
                </a:lnTo>
                <a:lnTo>
                  <a:pt x="60203" y="8671"/>
                </a:lnTo>
                <a:lnTo>
                  <a:pt x="65853" y="8603"/>
                </a:lnTo>
                <a:lnTo>
                  <a:pt x="75334" y="7605"/>
                </a:lnTo>
                <a:lnTo>
                  <a:pt x="101109" y="3957"/>
                </a:lnTo>
                <a:lnTo>
                  <a:pt x="126461" y="2602"/>
                </a:lnTo>
                <a:lnTo>
                  <a:pt x="197810" y="1099"/>
                </a:lnTo>
                <a:lnTo>
                  <a:pt x="311888" y="0"/>
                </a:lnTo>
                <a:lnTo>
                  <a:pt x="316510" y="918"/>
                </a:lnTo>
                <a:lnTo>
                  <a:pt x="319592" y="2481"/>
                </a:lnTo>
                <a:lnTo>
                  <a:pt x="321646" y="4477"/>
                </a:lnTo>
                <a:lnTo>
                  <a:pt x="323015" y="6759"/>
                </a:lnTo>
                <a:lnTo>
                  <a:pt x="324537" y="11835"/>
                </a:lnTo>
                <a:lnTo>
                  <a:pt x="323991" y="14523"/>
                </a:lnTo>
                <a:lnTo>
                  <a:pt x="320843" y="20049"/>
                </a:lnTo>
                <a:lnTo>
                  <a:pt x="318671" y="25713"/>
                </a:lnTo>
                <a:lnTo>
                  <a:pt x="316269" y="33299"/>
                </a:lnTo>
                <a:lnTo>
                  <a:pt x="311061" y="50936"/>
                </a:lnTo>
                <a:lnTo>
                  <a:pt x="305572" y="68300"/>
                </a:lnTo>
                <a:lnTo>
                  <a:pt x="303727" y="75978"/>
                </a:lnTo>
                <a:lnTo>
                  <a:pt x="302497" y="83002"/>
                </a:lnTo>
                <a:lnTo>
                  <a:pt x="301677" y="89590"/>
                </a:lnTo>
                <a:lnTo>
                  <a:pt x="300178" y="95886"/>
                </a:lnTo>
                <a:lnTo>
                  <a:pt x="298226" y="101989"/>
                </a:lnTo>
                <a:lnTo>
                  <a:pt x="295972" y="107963"/>
                </a:lnTo>
                <a:lnTo>
                  <a:pt x="294470" y="116707"/>
                </a:lnTo>
                <a:lnTo>
                  <a:pt x="293468" y="127300"/>
                </a:lnTo>
                <a:lnTo>
                  <a:pt x="292800" y="139124"/>
                </a:lnTo>
                <a:lnTo>
                  <a:pt x="292058" y="172582"/>
                </a:lnTo>
                <a:lnTo>
                  <a:pt x="291465" y="2399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84"/>
          <p:cNvSpPr/>
          <p:nvPr/>
        </p:nvSpPr>
        <p:spPr>
          <a:xfrm>
            <a:off x="5977890" y="4749165"/>
            <a:ext cx="308611" cy="34290"/>
          </a:xfrm>
          <a:custGeom>
            <a:avLst/>
            <a:gdLst/>
            <a:ahLst/>
            <a:cxnLst/>
            <a:rect l="0" t="0" r="0" b="0"/>
            <a:pathLst>
              <a:path w="308611" h="34290">
                <a:moveTo>
                  <a:pt x="308610" y="0"/>
                </a:moveTo>
                <a:lnTo>
                  <a:pt x="268058" y="0"/>
                </a:lnTo>
                <a:lnTo>
                  <a:pt x="255858" y="952"/>
                </a:lnTo>
                <a:lnTo>
                  <a:pt x="146193" y="11931"/>
                </a:lnTo>
                <a:lnTo>
                  <a:pt x="126037" y="14622"/>
                </a:lnTo>
                <a:lnTo>
                  <a:pt x="109742" y="17368"/>
                </a:lnTo>
                <a:lnTo>
                  <a:pt x="96022" y="20150"/>
                </a:lnTo>
                <a:lnTo>
                  <a:pt x="84969" y="22006"/>
                </a:lnTo>
                <a:lnTo>
                  <a:pt x="75696" y="23243"/>
                </a:lnTo>
                <a:lnTo>
                  <a:pt x="67609" y="24068"/>
                </a:lnTo>
                <a:lnTo>
                  <a:pt x="59360" y="24618"/>
                </a:lnTo>
                <a:lnTo>
                  <a:pt x="51004" y="24984"/>
                </a:lnTo>
                <a:lnTo>
                  <a:pt x="28129" y="25500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85"/>
          <p:cNvSpPr/>
          <p:nvPr/>
        </p:nvSpPr>
        <p:spPr>
          <a:xfrm>
            <a:off x="5840729" y="5177790"/>
            <a:ext cx="32642" cy="368618"/>
          </a:xfrm>
          <a:custGeom>
            <a:avLst/>
            <a:gdLst/>
            <a:ahLst/>
            <a:cxnLst/>
            <a:rect l="0" t="0" r="0" b="0"/>
            <a:pathLst>
              <a:path w="32642" h="368618">
                <a:moveTo>
                  <a:pt x="8573" y="0"/>
                </a:moveTo>
                <a:lnTo>
                  <a:pt x="13124" y="13652"/>
                </a:lnTo>
                <a:lnTo>
                  <a:pt x="15417" y="18626"/>
                </a:lnTo>
                <a:lnTo>
                  <a:pt x="17898" y="22895"/>
                </a:lnTo>
                <a:lnTo>
                  <a:pt x="20505" y="26693"/>
                </a:lnTo>
                <a:lnTo>
                  <a:pt x="23195" y="33988"/>
                </a:lnTo>
                <a:lnTo>
                  <a:pt x="25941" y="43613"/>
                </a:lnTo>
                <a:lnTo>
                  <a:pt x="28724" y="54793"/>
                </a:lnTo>
                <a:lnTo>
                  <a:pt x="30580" y="65103"/>
                </a:lnTo>
                <a:lnTo>
                  <a:pt x="31817" y="74835"/>
                </a:lnTo>
                <a:lnTo>
                  <a:pt x="32641" y="84179"/>
                </a:lnTo>
                <a:lnTo>
                  <a:pt x="31286" y="98982"/>
                </a:lnTo>
                <a:lnTo>
                  <a:pt x="28477" y="117423"/>
                </a:lnTo>
                <a:lnTo>
                  <a:pt x="24700" y="138289"/>
                </a:lnTo>
                <a:lnTo>
                  <a:pt x="22182" y="155058"/>
                </a:lnTo>
                <a:lnTo>
                  <a:pt x="20503" y="169094"/>
                </a:lnTo>
                <a:lnTo>
                  <a:pt x="15600" y="217742"/>
                </a:lnTo>
                <a:lnTo>
                  <a:pt x="13258" y="239459"/>
                </a:lnTo>
                <a:lnTo>
                  <a:pt x="10744" y="255841"/>
                </a:lnTo>
                <a:lnTo>
                  <a:pt x="8115" y="268668"/>
                </a:lnTo>
                <a:lnTo>
                  <a:pt x="5411" y="279124"/>
                </a:lnTo>
                <a:lnTo>
                  <a:pt x="3607" y="288953"/>
                </a:lnTo>
                <a:lnTo>
                  <a:pt x="2405" y="298363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86"/>
          <p:cNvSpPr/>
          <p:nvPr/>
        </p:nvSpPr>
        <p:spPr>
          <a:xfrm>
            <a:off x="6056393" y="5212433"/>
            <a:ext cx="298136" cy="308258"/>
          </a:xfrm>
          <a:custGeom>
            <a:avLst/>
            <a:gdLst/>
            <a:ahLst/>
            <a:cxnLst/>
            <a:rect l="0" t="0" r="0" b="0"/>
            <a:pathLst>
              <a:path w="298136" h="308258">
                <a:moveTo>
                  <a:pt x="178672" y="8219"/>
                </a:moveTo>
                <a:lnTo>
                  <a:pt x="160469" y="3669"/>
                </a:lnTo>
                <a:lnTo>
                  <a:pt x="154154" y="2328"/>
                </a:lnTo>
                <a:lnTo>
                  <a:pt x="148991" y="1434"/>
                </a:lnTo>
                <a:lnTo>
                  <a:pt x="140715" y="441"/>
                </a:lnTo>
                <a:lnTo>
                  <a:pt x="133862" y="0"/>
                </a:lnTo>
                <a:lnTo>
                  <a:pt x="127843" y="834"/>
                </a:lnTo>
                <a:lnTo>
                  <a:pt x="120021" y="2344"/>
                </a:lnTo>
                <a:lnTo>
                  <a:pt x="110996" y="4302"/>
                </a:lnTo>
                <a:lnTo>
                  <a:pt x="102122" y="6560"/>
                </a:lnTo>
                <a:lnTo>
                  <a:pt x="93349" y="9018"/>
                </a:lnTo>
                <a:lnTo>
                  <a:pt x="84643" y="11609"/>
                </a:lnTo>
                <a:lnTo>
                  <a:pt x="76933" y="14289"/>
                </a:lnTo>
                <a:lnTo>
                  <a:pt x="69888" y="17029"/>
                </a:lnTo>
                <a:lnTo>
                  <a:pt x="63287" y="19807"/>
                </a:lnTo>
                <a:lnTo>
                  <a:pt x="57933" y="22612"/>
                </a:lnTo>
                <a:lnTo>
                  <a:pt x="44896" y="31110"/>
                </a:lnTo>
                <a:lnTo>
                  <a:pt x="39958" y="33958"/>
                </a:lnTo>
                <a:lnTo>
                  <a:pt x="34761" y="36808"/>
                </a:lnTo>
                <a:lnTo>
                  <a:pt x="26446" y="42516"/>
                </a:lnTo>
                <a:lnTo>
                  <a:pt x="22896" y="45371"/>
                </a:lnTo>
                <a:lnTo>
                  <a:pt x="16410" y="53623"/>
                </a:lnTo>
                <a:lnTo>
                  <a:pt x="11305" y="62689"/>
                </a:lnTo>
                <a:lnTo>
                  <a:pt x="7479" y="74100"/>
                </a:lnTo>
                <a:lnTo>
                  <a:pt x="5488" y="78810"/>
                </a:lnTo>
                <a:lnTo>
                  <a:pt x="3208" y="83855"/>
                </a:lnTo>
                <a:lnTo>
                  <a:pt x="1688" y="91980"/>
                </a:lnTo>
                <a:lnTo>
                  <a:pt x="676" y="102160"/>
                </a:lnTo>
                <a:lnTo>
                  <a:pt x="0" y="113709"/>
                </a:lnTo>
                <a:lnTo>
                  <a:pt x="502" y="124266"/>
                </a:lnTo>
                <a:lnTo>
                  <a:pt x="1789" y="134161"/>
                </a:lnTo>
                <a:lnTo>
                  <a:pt x="3600" y="143615"/>
                </a:lnTo>
                <a:lnTo>
                  <a:pt x="4807" y="150871"/>
                </a:lnTo>
                <a:lnTo>
                  <a:pt x="5612" y="156660"/>
                </a:lnTo>
                <a:lnTo>
                  <a:pt x="6506" y="165633"/>
                </a:lnTo>
                <a:lnTo>
                  <a:pt x="6904" y="172796"/>
                </a:lnTo>
                <a:lnTo>
                  <a:pt x="7962" y="175087"/>
                </a:lnTo>
                <a:lnTo>
                  <a:pt x="9620" y="176615"/>
                </a:lnTo>
                <a:lnTo>
                  <a:pt x="14574" y="179066"/>
                </a:lnTo>
                <a:lnTo>
                  <a:pt x="14981" y="178315"/>
                </a:lnTo>
                <a:lnTo>
                  <a:pt x="15553" y="172706"/>
                </a:lnTo>
                <a:lnTo>
                  <a:pt x="15723" y="164059"/>
                </a:lnTo>
                <a:lnTo>
                  <a:pt x="15763" y="154951"/>
                </a:lnTo>
                <a:lnTo>
                  <a:pt x="18630" y="149856"/>
                </a:lnTo>
                <a:lnTo>
                  <a:pt x="23400" y="144553"/>
                </a:lnTo>
                <a:lnTo>
                  <a:pt x="29437" y="139114"/>
                </a:lnTo>
                <a:lnTo>
                  <a:pt x="41225" y="127990"/>
                </a:lnTo>
                <a:lnTo>
                  <a:pt x="47036" y="122356"/>
                </a:lnTo>
                <a:lnTo>
                  <a:pt x="56031" y="116097"/>
                </a:lnTo>
                <a:lnTo>
                  <a:pt x="65110" y="112362"/>
                </a:lnTo>
                <a:lnTo>
                  <a:pt x="78670" y="107527"/>
                </a:lnTo>
                <a:lnTo>
                  <a:pt x="85334" y="105857"/>
                </a:lnTo>
                <a:lnTo>
                  <a:pt x="91681" y="104744"/>
                </a:lnTo>
                <a:lnTo>
                  <a:pt x="97818" y="104002"/>
                </a:lnTo>
                <a:lnTo>
                  <a:pt x="105720" y="104459"/>
                </a:lnTo>
                <a:lnTo>
                  <a:pt x="114797" y="105717"/>
                </a:lnTo>
                <a:lnTo>
                  <a:pt x="124659" y="107507"/>
                </a:lnTo>
                <a:lnTo>
                  <a:pt x="134090" y="109654"/>
                </a:lnTo>
                <a:lnTo>
                  <a:pt x="143236" y="112037"/>
                </a:lnTo>
                <a:lnTo>
                  <a:pt x="152190" y="114579"/>
                </a:lnTo>
                <a:lnTo>
                  <a:pt x="177379" y="122483"/>
                </a:lnTo>
                <a:lnTo>
                  <a:pt x="226465" y="138528"/>
                </a:lnTo>
                <a:lnTo>
                  <a:pt x="235298" y="142717"/>
                </a:lnTo>
                <a:lnTo>
                  <a:pt x="243093" y="147415"/>
                </a:lnTo>
                <a:lnTo>
                  <a:pt x="250194" y="152451"/>
                </a:lnTo>
                <a:lnTo>
                  <a:pt x="256833" y="156761"/>
                </a:lnTo>
                <a:lnTo>
                  <a:pt x="263164" y="160587"/>
                </a:lnTo>
                <a:lnTo>
                  <a:pt x="269290" y="164090"/>
                </a:lnTo>
                <a:lnTo>
                  <a:pt x="274326" y="168331"/>
                </a:lnTo>
                <a:lnTo>
                  <a:pt x="278636" y="173063"/>
                </a:lnTo>
                <a:lnTo>
                  <a:pt x="282462" y="178122"/>
                </a:lnTo>
                <a:lnTo>
                  <a:pt x="285965" y="183400"/>
                </a:lnTo>
                <a:lnTo>
                  <a:pt x="289253" y="188824"/>
                </a:lnTo>
                <a:lnTo>
                  <a:pt x="292398" y="194345"/>
                </a:lnTo>
                <a:lnTo>
                  <a:pt x="294494" y="199930"/>
                </a:lnTo>
                <a:lnTo>
                  <a:pt x="295892" y="205559"/>
                </a:lnTo>
                <a:lnTo>
                  <a:pt x="296823" y="211217"/>
                </a:lnTo>
                <a:lnTo>
                  <a:pt x="297858" y="220043"/>
                </a:lnTo>
                <a:lnTo>
                  <a:pt x="298135" y="223730"/>
                </a:lnTo>
                <a:lnTo>
                  <a:pt x="296414" y="228093"/>
                </a:lnTo>
                <a:lnTo>
                  <a:pt x="293361" y="232907"/>
                </a:lnTo>
                <a:lnTo>
                  <a:pt x="289421" y="238021"/>
                </a:lnTo>
                <a:lnTo>
                  <a:pt x="285842" y="243335"/>
                </a:lnTo>
                <a:lnTo>
                  <a:pt x="282504" y="248783"/>
                </a:lnTo>
                <a:lnTo>
                  <a:pt x="279326" y="254320"/>
                </a:lnTo>
                <a:lnTo>
                  <a:pt x="270714" y="263013"/>
                </a:lnTo>
                <a:lnTo>
                  <a:pt x="265751" y="266664"/>
                </a:lnTo>
                <a:lnTo>
                  <a:pt x="259585" y="270051"/>
                </a:lnTo>
                <a:lnTo>
                  <a:pt x="252616" y="273261"/>
                </a:lnTo>
                <a:lnTo>
                  <a:pt x="245113" y="276354"/>
                </a:lnTo>
                <a:lnTo>
                  <a:pt x="237253" y="279368"/>
                </a:lnTo>
                <a:lnTo>
                  <a:pt x="220900" y="285257"/>
                </a:lnTo>
                <a:lnTo>
                  <a:pt x="181976" y="298479"/>
                </a:lnTo>
                <a:lnTo>
                  <a:pt x="169444" y="301738"/>
                </a:lnTo>
                <a:lnTo>
                  <a:pt x="158233" y="303911"/>
                </a:lnTo>
                <a:lnTo>
                  <a:pt x="147901" y="305360"/>
                </a:lnTo>
                <a:lnTo>
                  <a:pt x="138155" y="306325"/>
                </a:lnTo>
                <a:lnTo>
                  <a:pt x="128801" y="306969"/>
                </a:lnTo>
                <a:lnTo>
                  <a:pt x="111739" y="307684"/>
                </a:lnTo>
                <a:lnTo>
                  <a:pt x="97806" y="308002"/>
                </a:lnTo>
                <a:lnTo>
                  <a:pt x="24366" y="3082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87"/>
          <p:cNvSpPr/>
          <p:nvPr/>
        </p:nvSpPr>
        <p:spPr>
          <a:xfrm>
            <a:off x="6374141" y="5205405"/>
            <a:ext cx="383616" cy="294092"/>
          </a:xfrm>
          <a:custGeom>
            <a:avLst/>
            <a:gdLst/>
            <a:ahLst/>
            <a:cxnLst/>
            <a:rect l="0" t="0" r="0" b="0"/>
            <a:pathLst>
              <a:path w="383616" h="294092">
                <a:moveTo>
                  <a:pt x="169534" y="23820"/>
                </a:moveTo>
                <a:lnTo>
                  <a:pt x="164983" y="14718"/>
                </a:lnTo>
                <a:lnTo>
                  <a:pt x="160208" y="7710"/>
                </a:lnTo>
                <a:lnTo>
                  <a:pt x="157602" y="4507"/>
                </a:lnTo>
                <a:lnTo>
                  <a:pt x="153959" y="2372"/>
                </a:lnTo>
                <a:lnTo>
                  <a:pt x="144832" y="0"/>
                </a:lnTo>
                <a:lnTo>
                  <a:pt x="140683" y="320"/>
                </a:lnTo>
                <a:lnTo>
                  <a:pt x="136965" y="1486"/>
                </a:lnTo>
                <a:lnTo>
                  <a:pt x="130294" y="5321"/>
                </a:lnTo>
                <a:lnTo>
                  <a:pt x="118325" y="13788"/>
                </a:lnTo>
                <a:lnTo>
                  <a:pt x="110630" y="18085"/>
                </a:lnTo>
                <a:lnTo>
                  <a:pt x="101689" y="22854"/>
                </a:lnTo>
                <a:lnTo>
                  <a:pt x="93824" y="27938"/>
                </a:lnTo>
                <a:lnTo>
                  <a:pt x="86676" y="33233"/>
                </a:lnTo>
                <a:lnTo>
                  <a:pt x="80005" y="38668"/>
                </a:lnTo>
                <a:lnTo>
                  <a:pt x="73653" y="44195"/>
                </a:lnTo>
                <a:lnTo>
                  <a:pt x="67513" y="49786"/>
                </a:lnTo>
                <a:lnTo>
                  <a:pt x="61515" y="55418"/>
                </a:lnTo>
                <a:lnTo>
                  <a:pt x="56564" y="61078"/>
                </a:lnTo>
                <a:lnTo>
                  <a:pt x="52310" y="66756"/>
                </a:lnTo>
                <a:lnTo>
                  <a:pt x="48522" y="72446"/>
                </a:lnTo>
                <a:lnTo>
                  <a:pt x="36693" y="91469"/>
                </a:lnTo>
                <a:lnTo>
                  <a:pt x="29538" y="103209"/>
                </a:lnTo>
                <a:lnTo>
                  <a:pt x="23816" y="113893"/>
                </a:lnTo>
                <a:lnTo>
                  <a:pt x="19048" y="123874"/>
                </a:lnTo>
                <a:lnTo>
                  <a:pt x="11211" y="141631"/>
                </a:lnTo>
                <a:lnTo>
                  <a:pt x="4553" y="155872"/>
                </a:lnTo>
                <a:lnTo>
                  <a:pt x="2396" y="163290"/>
                </a:lnTo>
                <a:lnTo>
                  <a:pt x="959" y="171092"/>
                </a:lnTo>
                <a:lnTo>
                  <a:pt x="0" y="179151"/>
                </a:lnTo>
                <a:lnTo>
                  <a:pt x="314" y="186429"/>
                </a:lnTo>
                <a:lnTo>
                  <a:pt x="1476" y="193186"/>
                </a:lnTo>
                <a:lnTo>
                  <a:pt x="3202" y="199596"/>
                </a:lnTo>
                <a:lnTo>
                  <a:pt x="7661" y="214337"/>
                </a:lnTo>
                <a:lnTo>
                  <a:pt x="10184" y="222269"/>
                </a:lnTo>
                <a:lnTo>
                  <a:pt x="13770" y="229462"/>
                </a:lnTo>
                <a:lnTo>
                  <a:pt x="18066" y="236162"/>
                </a:lnTo>
                <a:lnTo>
                  <a:pt x="22835" y="242534"/>
                </a:lnTo>
                <a:lnTo>
                  <a:pt x="27920" y="247734"/>
                </a:lnTo>
                <a:lnTo>
                  <a:pt x="44178" y="260557"/>
                </a:lnTo>
                <a:lnTo>
                  <a:pt x="49768" y="265464"/>
                </a:lnTo>
                <a:lnTo>
                  <a:pt x="55399" y="270641"/>
                </a:lnTo>
                <a:lnTo>
                  <a:pt x="62964" y="275044"/>
                </a:lnTo>
                <a:lnTo>
                  <a:pt x="71817" y="278933"/>
                </a:lnTo>
                <a:lnTo>
                  <a:pt x="81530" y="282477"/>
                </a:lnTo>
                <a:lnTo>
                  <a:pt x="90862" y="284841"/>
                </a:lnTo>
                <a:lnTo>
                  <a:pt x="99940" y="286416"/>
                </a:lnTo>
                <a:lnTo>
                  <a:pt x="108850" y="287466"/>
                </a:lnTo>
                <a:lnTo>
                  <a:pt x="118601" y="289119"/>
                </a:lnTo>
                <a:lnTo>
                  <a:pt x="128911" y="291173"/>
                </a:lnTo>
                <a:lnTo>
                  <a:pt x="139594" y="293495"/>
                </a:lnTo>
                <a:lnTo>
                  <a:pt x="150526" y="294091"/>
                </a:lnTo>
                <a:lnTo>
                  <a:pt x="161625" y="293536"/>
                </a:lnTo>
                <a:lnTo>
                  <a:pt x="172833" y="292213"/>
                </a:lnTo>
                <a:lnTo>
                  <a:pt x="184116" y="291331"/>
                </a:lnTo>
                <a:lnTo>
                  <a:pt x="195447" y="290743"/>
                </a:lnTo>
                <a:lnTo>
                  <a:pt x="206812" y="290351"/>
                </a:lnTo>
                <a:lnTo>
                  <a:pt x="218199" y="289137"/>
                </a:lnTo>
                <a:lnTo>
                  <a:pt x="229600" y="287376"/>
                </a:lnTo>
                <a:lnTo>
                  <a:pt x="241010" y="285249"/>
                </a:lnTo>
                <a:lnTo>
                  <a:pt x="263848" y="280345"/>
                </a:lnTo>
                <a:lnTo>
                  <a:pt x="275272" y="277704"/>
                </a:lnTo>
                <a:lnTo>
                  <a:pt x="286698" y="274038"/>
                </a:lnTo>
                <a:lnTo>
                  <a:pt x="298126" y="269690"/>
                </a:lnTo>
                <a:lnTo>
                  <a:pt x="309554" y="264885"/>
                </a:lnTo>
                <a:lnTo>
                  <a:pt x="319078" y="259778"/>
                </a:lnTo>
                <a:lnTo>
                  <a:pt x="327332" y="254468"/>
                </a:lnTo>
                <a:lnTo>
                  <a:pt x="334740" y="249022"/>
                </a:lnTo>
                <a:lnTo>
                  <a:pt x="350591" y="237892"/>
                </a:lnTo>
                <a:lnTo>
                  <a:pt x="358819" y="232257"/>
                </a:lnTo>
                <a:lnTo>
                  <a:pt x="365256" y="226595"/>
                </a:lnTo>
                <a:lnTo>
                  <a:pt x="370500" y="220916"/>
                </a:lnTo>
                <a:lnTo>
                  <a:pt x="374949" y="215225"/>
                </a:lnTo>
                <a:lnTo>
                  <a:pt x="377915" y="208573"/>
                </a:lnTo>
                <a:lnTo>
                  <a:pt x="379892" y="201281"/>
                </a:lnTo>
                <a:lnTo>
                  <a:pt x="381210" y="193562"/>
                </a:lnTo>
                <a:lnTo>
                  <a:pt x="382089" y="185558"/>
                </a:lnTo>
                <a:lnTo>
                  <a:pt x="382675" y="177366"/>
                </a:lnTo>
                <a:lnTo>
                  <a:pt x="383065" y="169046"/>
                </a:lnTo>
                <a:lnTo>
                  <a:pt x="383499" y="152182"/>
                </a:lnTo>
                <a:lnTo>
                  <a:pt x="383615" y="143685"/>
                </a:lnTo>
                <a:lnTo>
                  <a:pt x="381787" y="135162"/>
                </a:lnTo>
                <a:lnTo>
                  <a:pt x="378663" y="126623"/>
                </a:lnTo>
                <a:lnTo>
                  <a:pt x="374676" y="118073"/>
                </a:lnTo>
                <a:lnTo>
                  <a:pt x="370113" y="110468"/>
                </a:lnTo>
                <a:lnTo>
                  <a:pt x="365165" y="103493"/>
                </a:lnTo>
                <a:lnTo>
                  <a:pt x="359962" y="96938"/>
                </a:lnTo>
                <a:lnTo>
                  <a:pt x="354588" y="90662"/>
                </a:lnTo>
                <a:lnTo>
                  <a:pt x="349102" y="84574"/>
                </a:lnTo>
                <a:lnTo>
                  <a:pt x="343538" y="78610"/>
                </a:lnTo>
                <a:lnTo>
                  <a:pt x="336971" y="72729"/>
                </a:lnTo>
                <a:lnTo>
                  <a:pt x="329736" y="66903"/>
                </a:lnTo>
                <a:lnTo>
                  <a:pt x="322055" y="61115"/>
                </a:lnTo>
                <a:lnTo>
                  <a:pt x="305901" y="49603"/>
                </a:lnTo>
                <a:lnTo>
                  <a:pt x="297592" y="43866"/>
                </a:lnTo>
                <a:lnTo>
                  <a:pt x="288243" y="39089"/>
                </a:lnTo>
                <a:lnTo>
                  <a:pt x="278201" y="34952"/>
                </a:lnTo>
                <a:lnTo>
                  <a:pt x="267696" y="31241"/>
                </a:lnTo>
                <a:lnTo>
                  <a:pt x="258788" y="28767"/>
                </a:lnTo>
                <a:lnTo>
                  <a:pt x="250944" y="27118"/>
                </a:lnTo>
                <a:lnTo>
                  <a:pt x="212396" y="23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88"/>
          <p:cNvSpPr/>
          <p:nvPr/>
        </p:nvSpPr>
        <p:spPr>
          <a:xfrm>
            <a:off x="6243637" y="6326504"/>
            <a:ext cx="282894" cy="111444"/>
          </a:xfrm>
          <a:custGeom>
            <a:avLst/>
            <a:gdLst/>
            <a:ahLst/>
            <a:cxnLst/>
            <a:rect l="0" t="0" r="0" b="0"/>
            <a:pathLst>
              <a:path w="282894" h="111444">
                <a:moveTo>
                  <a:pt x="0" y="0"/>
                </a:moveTo>
                <a:lnTo>
                  <a:pt x="36905" y="0"/>
                </a:lnTo>
                <a:lnTo>
                  <a:pt x="42700" y="953"/>
                </a:lnTo>
                <a:lnTo>
                  <a:pt x="50374" y="2541"/>
                </a:lnTo>
                <a:lnTo>
                  <a:pt x="69061" y="6844"/>
                </a:lnTo>
                <a:lnTo>
                  <a:pt x="90067" y="11932"/>
                </a:lnTo>
                <a:lnTo>
                  <a:pt x="100049" y="14623"/>
                </a:lnTo>
                <a:lnTo>
                  <a:pt x="118761" y="20152"/>
                </a:lnTo>
                <a:lnTo>
                  <a:pt x="145361" y="28620"/>
                </a:lnTo>
                <a:lnTo>
                  <a:pt x="184993" y="41712"/>
                </a:lnTo>
                <a:lnTo>
                  <a:pt x="196671" y="46858"/>
                </a:lnTo>
                <a:lnTo>
                  <a:pt x="206361" y="52194"/>
                </a:lnTo>
                <a:lnTo>
                  <a:pt x="214727" y="57656"/>
                </a:lnTo>
                <a:lnTo>
                  <a:pt x="222209" y="62250"/>
                </a:lnTo>
                <a:lnTo>
                  <a:pt x="229102" y="66265"/>
                </a:lnTo>
                <a:lnTo>
                  <a:pt x="235602" y="69895"/>
                </a:lnTo>
                <a:lnTo>
                  <a:pt x="240888" y="74220"/>
                </a:lnTo>
                <a:lnTo>
                  <a:pt x="245365" y="79007"/>
                </a:lnTo>
                <a:lnTo>
                  <a:pt x="282893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89"/>
          <p:cNvSpPr/>
          <p:nvPr/>
        </p:nvSpPr>
        <p:spPr>
          <a:xfrm>
            <a:off x="7212330" y="4500562"/>
            <a:ext cx="514351" cy="282682"/>
          </a:xfrm>
          <a:custGeom>
            <a:avLst/>
            <a:gdLst/>
            <a:ahLst/>
            <a:cxnLst/>
            <a:rect l="0" t="0" r="0" b="0"/>
            <a:pathLst>
              <a:path w="514351" h="282682">
                <a:moveTo>
                  <a:pt x="514350" y="0"/>
                </a:moveTo>
                <a:lnTo>
                  <a:pt x="514350" y="84046"/>
                </a:lnTo>
                <a:lnTo>
                  <a:pt x="513397" y="100798"/>
                </a:lnTo>
                <a:lnTo>
                  <a:pt x="511810" y="116729"/>
                </a:lnTo>
                <a:lnTo>
                  <a:pt x="509798" y="132112"/>
                </a:lnTo>
                <a:lnTo>
                  <a:pt x="506553" y="146178"/>
                </a:lnTo>
                <a:lnTo>
                  <a:pt x="502485" y="159364"/>
                </a:lnTo>
                <a:lnTo>
                  <a:pt x="497867" y="171965"/>
                </a:lnTo>
                <a:lnTo>
                  <a:pt x="493836" y="182271"/>
                </a:lnTo>
                <a:lnTo>
                  <a:pt x="490196" y="191046"/>
                </a:lnTo>
                <a:lnTo>
                  <a:pt x="486817" y="198802"/>
                </a:lnTo>
                <a:lnTo>
                  <a:pt x="482660" y="205877"/>
                </a:lnTo>
                <a:lnTo>
                  <a:pt x="477983" y="212499"/>
                </a:lnTo>
                <a:lnTo>
                  <a:pt x="472960" y="218818"/>
                </a:lnTo>
                <a:lnTo>
                  <a:pt x="468660" y="223984"/>
                </a:lnTo>
                <a:lnTo>
                  <a:pt x="461340" y="232263"/>
                </a:lnTo>
                <a:lnTo>
                  <a:pt x="449832" y="239118"/>
                </a:lnTo>
                <a:lnTo>
                  <a:pt x="442763" y="242279"/>
                </a:lnTo>
                <a:lnTo>
                  <a:pt x="433288" y="247245"/>
                </a:lnTo>
                <a:lnTo>
                  <a:pt x="410059" y="260382"/>
                </a:lnTo>
                <a:lnTo>
                  <a:pt x="399103" y="265980"/>
                </a:lnTo>
                <a:lnTo>
                  <a:pt x="388941" y="270665"/>
                </a:lnTo>
                <a:lnTo>
                  <a:pt x="379309" y="274741"/>
                </a:lnTo>
                <a:lnTo>
                  <a:pt x="369077" y="277458"/>
                </a:lnTo>
                <a:lnTo>
                  <a:pt x="358447" y="279270"/>
                </a:lnTo>
                <a:lnTo>
                  <a:pt x="347549" y="280477"/>
                </a:lnTo>
                <a:lnTo>
                  <a:pt x="337427" y="281282"/>
                </a:lnTo>
                <a:lnTo>
                  <a:pt x="327821" y="281819"/>
                </a:lnTo>
                <a:lnTo>
                  <a:pt x="309528" y="282415"/>
                </a:lnTo>
                <a:lnTo>
                  <a:pt x="291873" y="282681"/>
                </a:lnTo>
                <a:lnTo>
                  <a:pt x="282212" y="281799"/>
                </a:lnTo>
                <a:lnTo>
                  <a:pt x="271961" y="280258"/>
                </a:lnTo>
                <a:lnTo>
                  <a:pt x="261317" y="278279"/>
                </a:lnTo>
                <a:lnTo>
                  <a:pt x="251364" y="276959"/>
                </a:lnTo>
                <a:lnTo>
                  <a:pt x="241871" y="276080"/>
                </a:lnTo>
                <a:lnTo>
                  <a:pt x="232685" y="275493"/>
                </a:lnTo>
                <a:lnTo>
                  <a:pt x="223703" y="273197"/>
                </a:lnTo>
                <a:lnTo>
                  <a:pt x="214858" y="269761"/>
                </a:lnTo>
                <a:lnTo>
                  <a:pt x="206104" y="265566"/>
                </a:lnTo>
                <a:lnTo>
                  <a:pt x="197409" y="261817"/>
                </a:lnTo>
                <a:lnTo>
                  <a:pt x="188757" y="258364"/>
                </a:lnTo>
                <a:lnTo>
                  <a:pt x="180130" y="255110"/>
                </a:lnTo>
                <a:lnTo>
                  <a:pt x="170569" y="251036"/>
                </a:lnTo>
                <a:lnTo>
                  <a:pt x="149786" y="241429"/>
                </a:lnTo>
                <a:lnTo>
                  <a:pt x="77061" y="205640"/>
                </a:lnTo>
                <a:lnTo>
                  <a:pt x="68519" y="200911"/>
                </a:lnTo>
                <a:lnTo>
                  <a:pt x="59967" y="195853"/>
                </a:lnTo>
                <a:lnTo>
                  <a:pt x="51408" y="190576"/>
                </a:lnTo>
                <a:lnTo>
                  <a:pt x="43797" y="185153"/>
                </a:lnTo>
                <a:lnTo>
                  <a:pt x="36818" y="179633"/>
                </a:lnTo>
                <a:lnTo>
                  <a:pt x="30260" y="174048"/>
                </a:lnTo>
                <a:lnTo>
                  <a:pt x="23983" y="168420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90"/>
          <p:cNvSpPr/>
          <p:nvPr/>
        </p:nvSpPr>
        <p:spPr>
          <a:xfrm>
            <a:off x="7520940" y="4449127"/>
            <a:ext cx="128588" cy="205741"/>
          </a:xfrm>
          <a:custGeom>
            <a:avLst/>
            <a:gdLst/>
            <a:ahLst/>
            <a:cxnLst/>
            <a:rect l="0" t="0" r="0" b="0"/>
            <a:pathLst>
              <a:path w="128588" h="205741">
                <a:moveTo>
                  <a:pt x="0" y="0"/>
                </a:moveTo>
                <a:lnTo>
                  <a:pt x="4551" y="13652"/>
                </a:lnTo>
                <a:lnTo>
                  <a:pt x="8749" y="20532"/>
                </a:lnTo>
                <a:lnTo>
                  <a:pt x="14405" y="27975"/>
                </a:lnTo>
                <a:lnTo>
                  <a:pt x="21033" y="35795"/>
                </a:lnTo>
                <a:lnTo>
                  <a:pt x="26404" y="42914"/>
                </a:lnTo>
                <a:lnTo>
                  <a:pt x="30938" y="49564"/>
                </a:lnTo>
                <a:lnTo>
                  <a:pt x="34913" y="55903"/>
                </a:lnTo>
                <a:lnTo>
                  <a:pt x="38515" y="62034"/>
                </a:lnTo>
                <a:lnTo>
                  <a:pt x="41869" y="68026"/>
                </a:lnTo>
                <a:lnTo>
                  <a:pt x="45058" y="73925"/>
                </a:lnTo>
                <a:lnTo>
                  <a:pt x="49088" y="79764"/>
                </a:lnTo>
                <a:lnTo>
                  <a:pt x="53681" y="85561"/>
                </a:lnTo>
                <a:lnTo>
                  <a:pt x="58647" y="91331"/>
                </a:lnTo>
                <a:lnTo>
                  <a:pt x="62911" y="97082"/>
                </a:lnTo>
                <a:lnTo>
                  <a:pt x="66706" y="102821"/>
                </a:lnTo>
                <a:lnTo>
                  <a:pt x="70188" y="108553"/>
                </a:lnTo>
                <a:lnTo>
                  <a:pt x="74414" y="114278"/>
                </a:lnTo>
                <a:lnTo>
                  <a:pt x="79137" y="120001"/>
                </a:lnTo>
                <a:lnTo>
                  <a:pt x="84191" y="125720"/>
                </a:lnTo>
                <a:lnTo>
                  <a:pt x="87559" y="131439"/>
                </a:lnTo>
                <a:lnTo>
                  <a:pt x="89805" y="137156"/>
                </a:lnTo>
                <a:lnTo>
                  <a:pt x="91303" y="142872"/>
                </a:lnTo>
                <a:lnTo>
                  <a:pt x="95158" y="150493"/>
                </a:lnTo>
                <a:lnTo>
                  <a:pt x="100587" y="159384"/>
                </a:lnTo>
                <a:lnTo>
                  <a:pt x="107062" y="169121"/>
                </a:lnTo>
                <a:lnTo>
                  <a:pt x="111380" y="176565"/>
                </a:lnTo>
                <a:lnTo>
                  <a:pt x="114258" y="182480"/>
                </a:lnTo>
                <a:lnTo>
                  <a:pt x="116177" y="187376"/>
                </a:lnTo>
                <a:lnTo>
                  <a:pt x="118408" y="191592"/>
                </a:lnTo>
                <a:lnTo>
                  <a:pt x="120849" y="195356"/>
                </a:lnTo>
                <a:lnTo>
                  <a:pt x="128587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91"/>
          <p:cNvSpPr/>
          <p:nvPr/>
        </p:nvSpPr>
        <p:spPr>
          <a:xfrm>
            <a:off x="7383780" y="4449127"/>
            <a:ext cx="154305" cy="248603"/>
          </a:xfrm>
          <a:custGeom>
            <a:avLst/>
            <a:gdLst/>
            <a:ahLst/>
            <a:cxnLst/>
            <a:rect l="0" t="0" r="0" b="0"/>
            <a:pathLst>
              <a:path w="154305" h="248603">
                <a:moveTo>
                  <a:pt x="0" y="0"/>
                </a:moveTo>
                <a:lnTo>
                  <a:pt x="4551" y="13652"/>
                </a:lnTo>
                <a:lnTo>
                  <a:pt x="6844" y="18627"/>
                </a:lnTo>
                <a:lnTo>
                  <a:pt x="9325" y="22895"/>
                </a:lnTo>
                <a:lnTo>
                  <a:pt x="11931" y="26694"/>
                </a:lnTo>
                <a:lnTo>
                  <a:pt x="13670" y="31131"/>
                </a:lnTo>
                <a:lnTo>
                  <a:pt x="14828" y="35994"/>
                </a:lnTo>
                <a:lnTo>
                  <a:pt x="15600" y="41141"/>
                </a:lnTo>
                <a:lnTo>
                  <a:pt x="18020" y="45525"/>
                </a:lnTo>
                <a:lnTo>
                  <a:pt x="21538" y="49400"/>
                </a:lnTo>
                <a:lnTo>
                  <a:pt x="25788" y="52936"/>
                </a:lnTo>
                <a:lnTo>
                  <a:pt x="32432" y="62913"/>
                </a:lnTo>
                <a:lnTo>
                  <a:pt x="40671" y="77185"/>
                </a:lnTo>
                <a:lnTo>
                  <a:pt x="49974" y="94319"/>
                </a:lnTo>
                <a:lnTo>
                  <a:pt x="58081" y="107647"/>
                </a:lnTo>
                <a:lnTo>
                  <a:pt x="65390" y="118437"/>
                </a:lnTo>
                <a:lnTo>
                  <a:pt x="72169" y="127535"/>
                </a:lnTo>
                <a:lnTo>
                  <a:pt x="77640" y="135506"/>
                </a:lnTo>
                <a:lnTo>
                  <a:pt x="82240" y="142725"/>
                </a:lnTo>
                <a:lnTo>
                  <a:pt x="105568" y="181651"/>
                </a:lnTo>
                <a:lnTo>
                  <a:pt x="114193" y="194443"/>
                </a:lnTo>
                <a:lnTo>
                  <a:pt x="123754" y="207734"/>
                </a:lnTo>
                <a:lnTo>
                  <a:pt x="154304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69) ½ + ¼ + 1/8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21"/>
          <p:cNvSpPr/>
          <p:nvPr/>
        </p:nvSpPr>
        <p:spPr>
          <a:xfrm>
            <a:off x="1049090" y="1723072"/>
            <a:ext cx="222498" cy="162879"/>
          </a:xfrm>
          <a:custGeom>
            <a:avLst/>
            <a:gdLst/>
            <a:ahLst/>
            <a:cxnLst/>
            <a:rect l="0" t="0" r="0" b="0"/>
            <a:pathLst>
              <a:path w="222498" h="162879">
                <a:moveTo>
                  <a:pt x="42474" y="0"/>
                </a:moveTo>
                <a:lnTo>
                  <a:pt x="22323" y="20151"/>
                </a:lnTo>
                <a:lnTo>
                  <a:pt x="20468" y="22959"/>
                </a:lnTo>
                <a:lnTo>
                  <a:pt x="19231" y="25784"/>
                </a:lnTo>
                <a:lnTo>
                  <a:pt x="18406" y="28619"/>
                </a:lnTo>
                <a:lnTo>
                  <a:pt x="16904" y="31462"/>
                </a:lnTo>
                <a:lnTo>
                  <a:pt x="14950" y="34310"/>
                </a:lnTo>
                <a:lnTo>
                  <a:pt x="12695" y="37161"/>
                </a:lnTo>
                <a:lnTo>
                  <a:pt x="11191" y="40014"/>
                </a:lnTo>
                <a:lnTo>
                  <a:pt x="10189" y="42868"/>
                </a:lnTo>
                <a:lnTo>
                  <a:pt x="4030" y="67946"/>
                </a:lnTo>
                <a:lnTo>
                  <a:pt x="2557" y="74825"/>
                </a:lnTo>
                <a:lnTo>
                  <a:pt x="1575" y="80363"/>
                </a:lnTo>
                <a:lnTo>
                  <a:pt x="921" y="85008"/>
                </a:lnTo>
                <a:lnTo>
                  <a:pt x="484" y="90962"/>
                </a:lnTo>
                <a:lnTo>
                  <a:pt x="194" y="97789"/>
                </a:lnTo>
                <a:lnTo>
                  <a:pt x="0" y="105198"/>
                </a:lnTo>
                <a:lnTo>
                  <a:pt x="823" y="112042"/>
                </a:lnTo>
                <a:lnTo>
                  <a:pt x="2324" y="118510"/>
                </a:lnTo>
                <a:lnTo>
                  <a:pt x="4278" y="124726"/>
                </a:lnTo>
                <a:lnTo>
                  <a:pt x="6532" y="129823"/>
                </a:lnTo>
                <a:lnTo>
                  <a:pt x="8988" y="134174"/>
                </a:lnTo>
                <a:lnTo>
                  <a:pt x="11578" y="138027"/>
                </a:lnTo>
                <a:lnTo>
                  <a:pt x="14257" y="140595"/>
                </a:lnTo>
                <a:lnTo>
                  <a:pt x="16995" y="142308"/>
                </a:lnTo>
                <a:lnTo>
                  <a:pt x="22578" y="144210"/>
                </a:lnTo>
                <a:lnTo>
                  <a:pt x="28234" y="145056"/>
                </a:lnTo>
                <a:lnTo>
                  <a:pt x="32028" y="145281"/>
                </a:lnTo>
                <a:lnTo>
                  <a:pt x="41324" y="145532"/>
                </a:lnTo>
                <a:lnTo>
                  <a:pt x="164042" y="145731"/>
                </a:lnTo>
                <a:lnTo>
                  <a:pt x="172097" y="146684"/>
                </a:lnTo>
                <a:lnTo>
                  <a:pt x="180324" y="148272"/>
                </a:lnTo>
                <a:lnTo>
                  <a:pt x="188667" y="150283"/>
                </a:lnTo>
                <a:lnTo>
                  <a:pt x="195181" y="151624"/>
                </a:lnTo>
                <a:lnTo>
                  <a:pt x="200476" y="152517"/>
                </a:lnTo>
                <a:lnTo>
                  <a:pt x="204959" y="153113"/>
                </a:lnTo>
                <a:lnTo>
                  <a:pt x="208900" y="154463"/>
                </a:lnTo>
                <a:lnTo>
                  <a:pt x="212480" y="156315"/>
                </a:lnTo>
                <a:lnTo>
                  <a:pt x="222497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22"/>
          <p:cNvSpPr/>
          <p:nvPr/>
        </p:nvSpPr>
        <p:spPr>
          <a:xfrm>
            <a:off x="1230300" y="1748789"/>
            <a:ext cx="24143" cy="385764"/>
          </a:xfrm>
          <a:custGeom>
            <a:avLst/>
            <a:gdLst/>
            <a:ahLst/>
            <a:cxnLst/>
            <a:rect l="0" t="0" r="0" b="0"/>
            <a:pathLst>
              <a:path w="24143" h="385764">
                <a:moveTo>
                  <a:pt x="24142" y="0"/>
                </a:moveTo>
                <a:lnTo>
                  <a:pt x="24142" y="4551"/>
                </a:lnTo>
                <a:lnTo>
                  <a:pt x="23189" y="11607"/>
                </a:lnTo>
                <a:lnTo>
                  <a:pt x="19591" y="34686"/>
                </a:lnTo>
                <a:lnTo>
                  <a:pt x="18251" y="47890"/>
                </a:lnTo>
                <a:lnTo>
                  <a:pt x="17357" y="61454"/>
                </a:lnTo>
                <a:lnTo>
                  <a:pt x="16761" y="75259"/>
                </a:lnTo>
                <a:lnTo>
                  <a:pt x="15411" y="92083"/>
                </a:lnTo>
                <a:lnTo>
                  <a:pt x="11372" y="131096"/>
                </a:lnTo>
                <a:lnTo>
                  <a:pt x="8961" y="149310"/>
                </a:lnTo>
                <a:lnTo>
                  <a:pt x="1970" y="194841"/>
                </a:lnTo>
                <a:lnTo>
                  <a:pt x="788" y="205142"/>
                </a:lnTo>
                <a:lnTo>
                  <a:pt x="0" y="213914"/>
                </a:lnTo>
                <a:lnTo>
                  <a:pt x="427" y="226429"/>
                </a:lnTo>
                <a:lnTo>
                  <a:pt x="1665" y="241441"/>
                </a:lnTo>
                <a:lnTo>
                  <a:pt x="3442" y="258116"/>
                </a:lnTo>
                <a:lnTo>
                  <a:pt x="4627" y="271137"/>
                </a:lnTo>
                <a:lnTo>
                  <a:pt x="5417" y="281723"/>
                </a:lnTo>
                <a:lnTo>
                  <a:pt x="5944" y="290686"/>
                </a:lnTo>
                <a:lnTo>
                  <a:pt x="6529" y="310804"/>
                </a:lnTo>
                <a:lnTo>
                  <a:pt x="6997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3"/>
          <p:cNvSpPr/>
          <p:nvPr/>
        </p:nvSpPr>
        <p:spPr>
          <a:xfrm>
            <a:off x="857649" y="2187357"/>
            <a:ext cx="671114" cy="75783"/>
          </a:xfrm>
          <a:custGeom>
            <a:avLst/>
            <a:gdLst/>
            <a:ahLst/>
            <a:cxnLst/>
            <a:rect l="0" t="0" r="0" b="0"/>
            <a:pathLst>
              <a:path w="671114" h="75783">
                <a:moveTo>
                  <a:pt x="11030" y="75782"/>
                </a:moveTo>
                <a:lnTo>
                  <a:pt x="1929" y="75782"/>
                </a:lnTo>
                <a:lnTo>
                  <a:pt x="200" y="74830"/>
                </a:lnTo>
                <a:lnTo>
                  <a:pt x="0" y="73243"/>
                </a:lnTo>
                <a:lnTo>
                  <a:pt x="819" y="71232"/>
                </a:lnTo>
                <a:lnTo>
                  <a:pt x="15653" y="67034"/>
                </a:lnTo>
                <a:lnTo>
                  <a:pt x="39830" y="61377"/>
                </a:lnTo>
                <a:lnTo>
                  <a:pt x="70235" y="54749"/>
                </a:lnTo>
                <a:lnTo>
                  <a:pt x="94315" y="50330"/>
                </a:lnTo>
                <a:lnTo>
                  <a:pt x="114178" y="47384"/>
                </a:lnTo>
                <a:lnTo>
                  <a:pt x="131231" y="45420"/>
                </a:lnTo>
                <a:lnTo>
                  <a:pt x="147362" y="43158"/>
                </a:lnTo>
                <a:lnTo>
                  <a:pt x="177985" y="38105"/>
                </a:lnTo>
                <a:lnTo>
                  <a:pt x="237950" y="30145"/>
                </a:lnTo>
                <a:lnTo>
                  <a:pt x="313813" y="21209"/>
                </a:lnTo>
                <a:lnTo>
                  <a:pt x="385631" y="14063"/>
                </a:lnTo>
                <a:lnTo>
                  <a:pt x="414116" y="11776"/>
                </a:lnTo>
                <a:lnTo>
                  <a:pt x="437869" y="10251"/>
                </a:lnTo>
                <a:lnTo>
                  <a:pt x="458467" y="9235"/>
                </a:lnTo>
                <a:lnTo>
                  <a:pt x="479819" y="7605"/>
                </a:lnTo>
                <a:lnTo>
                  <a:pt x="523864" y="3254"/>
                </a:lnTo>
                <a:lnTo>
                  <a:pt x="549134" y="1713"/>
                </a:lnTo>
                <a:lnTo>
                  <a:pt x="605153" y="0"/>
                </a:lnTo>
                <a:lnTo>
                  <a:pt x="625234" y="496"/>
                </a:lnTo>
                <a:lnTo>
                  <a:pt x="639575" y="1779"/>
                </a:lnTo>
                <a:lnTo>
                  <a:pt x="671113" y="72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4"/>
          <p:cNvSpPr/>
          <p:nvPr/>
        </p:nvSpPr>
        <p:spPr>
          <a:xfrm>
            <a:off x="1019791" y="2307194"/>
            <a:ext cx="260369" cy="314648"/>
          </a:xfrm>
          <a:custGeom>
            <a:avLst/>
            <a:gdLst/>
            <a:ahLst/>
            <a:cxnLst/>
            <a:rect l="0" t="0" r="0" b="0"/>
            <a:pathLst>
              <a:path w="260369" h="314648">
                <a:moveTo>
                  <a:pt x="260368" y="7381"/>
                </a:moveTo>
                <a:lnTo>
                  <a:pt x="246716" y="2830"/>
                </a:lnTo>
                <a:lnTo>
                  <a:pt x="241742" y="1489"/>
                </a:lnTo>
                <a:lnTo>
                  <a:pt x="233675" y="0"/>
                </a:lnTo>
                <a:lnTo>
                  <a:pt x="228285" y="555"/>
                </a:lnTo>
                <a:lnTo>
                  <a:pt x="221835" y="1878"/>
                </a:lnTo>
                <a:lnTo>
                  <a:pt x="214677" y="3712"/>
                </a:lnTo>
                <a:lnTo>
                  <a:pt x="207047" y="4935"/>
                </a:lnTo>
                <a:lnTo>
                  <a:pt x="199104" y="5750"/>
                </a:lnTo>
                <a:lnTo>
                  <a:pt x="190950" y="6294"/>
                </a:lnTo>
                <a:lnTo>
                  <a:pt x="176811" y="6898"/>
                </a:lnTo>
                <a:lnTo>
                  <a:pt x="170374" y="7058"/>
                </a:lnTo>
                <a:lnTo>
                  <a:pt x="163224" y="8118"/>
                </a:lnTo>
                <a:lnTo>
                  <a:pt x="155601" y="9777"/>
                </a:lnTo>
                <a:lnTo>
                  <a:pt x="147661" y="11836"/>
                </a:lnTo>
                <a:lnTo>
                  <a:pt x="136653" y="14161"/>
                </a:lnTo>
                <a:lnTo>
                  <a:pt x="109181" y="19284"/>
                </a:lnTo>
                <a:lnTo>
                  <a:pt x="96712" y="21984"/>
                </a:lnTo>
                <a:lnTo>
                  <a:pt x="85542" y="24736"/>
                </a:lnTo>
                <a:lnTo>
                  <a:pt x="75237" y="27523"/>
                </a:lnTo>
                <a:lnTo>
                  <a:pt x="66463" y="30334"/>
                </a:lnTo>
                <a:lnTo>
                  <a:pt x="58708" y="33160"/>
                </a:lnTo>
                <a:lnTo>
                  <a:pt x="51633" y="35997"/>
                </a:lnTo>
                <a:lnTo>
                  <a:pt x="36152" y="41689"/>
                </a:lnTo>
                <a:lnTo>
                  <a:pt x="28023" y="44540"/>
                </a:lnTo>
                <a:lnTo>
                  <a:pt x="21652" y="47394"/>
                </a:lnTo>
                <a:lnTo>
                  <a:pt x="16452" y="50249"/>
                </a:lnTo>
                <a:lnTo>
                  <a:pt x="12032" y="53104"/>
                </a:lnTo>
                <a:lnTo>
                  <a:pt x="4582" y="58817"/>
                </a:lnTo>
                <a:lnTo>
                  <a:pt x="1261" y="61674"/>
                </a:lnTo>
                <a:lnTo>
                  <a:pt x="0" y="64531"/>
                </a:lnTo>
                <a:lnTo>
                  <a:pt x="112" y="67389"/>
                </a:lnTo>
                <a:lnTo>
                  <a:pt x="1139" y="70246"/>
                </a:lnTo>
                <a:lnTo>
                  <a:pt x="4820" y="75961"/>
                </a:lnTo>
                <a:lnTo>
                  <a:pt x="12248" y="84533"/>
                </a:lnTo>
                <a:lnTo>
                  <a:pt x="14945" y="87391"/>
                </a:lnTo>
                <a:lnTo>
                  <a:pt x="18648" y="89296"/>
                </a:lnTo>
                <a:lnTo>
                  <a:pt x="23021" y="90566"/>
                </a:lnTo>
                <a:lnTo>
                  <a:pt x="27842" y="91412"/>
                </a:lnTo>
                <a:lnTo>
                  <a:pt x="34866" y="93882"/>
                </a:lnTo>
                <a:lnTo>
                  <a:pt x="43358" y="97433"/>
                </a:lnTo>
                <a:lnTo>
                  <a:pt x="52830" y="101706"/>
                </a:lnTo>
                <a:lnTo>
                  <a:pt x="76054" y="111533"/>
                </a:lnTo>
                <a:lnTo>
                  <a:pt x="88915" y="116820"/>
                </a:lnTo>
                <a:lnTo>
                  <a:pt x="99393" y="122250"/>
                </a:lnTo>
                <a:lnTo>
                  <a:pt x="108284" y="127775"/>
                </a:lnTo>
                <a:lnTo>
                  <a:pt x="116116" y="133364"/>
                </a:lnTo>
                <a:lnTo>
                  <a:pt x="124195" y="138042"/>
                </a:lnTo>
                <a:lnTo>
                  <a:pt x="132439" y="142113"/>
                </a:lnTo>
                <a:lnTo>
                  <a:pt x="140792" y="145780"/>
                </a:lnTo>
                <a:lnTo>
                  <a:pt x="148266" y="150129"/>
                </a:lnTo>
                <a:lnTo>
                  <a:pt x="155153" y="154934"/>
                </a:lnTo>
                <a:lnTo>
                  <a:pt x="161650" y="160042"/>
                </a:lnTo>
                <a:lnTo>
                  <a:pt x="167886" y="165352"/>
                </a:lnTo>
                <a:lnTo>
                  <a:pt x="173949" y="170797"/>
                </a:lnTo>
                <a:lnTo>
                  <a:pt x="179895" y="176333"/>
                </a:lnTo>
                <a:lnTo>
                  <a:pt x="201917" y="197775"/>
                </a:lnTo>
                <a:lnTo>
                  <a:pt x="207113" y="203843"/>
                </a:lnTo>
                <a:lnTo>
                  <a:pt x="212887" y="213125"/>
                </a:lnTo>
                <a:lnTo>
                  <a:pt x="220688" y="228256"/>
                </a:lnTo>
                <a:lnTo>
                  <a:pt x="222485" y="233688"/>
                </a:lnTo>
                <a:lnTo>
                  <a:pt x="223683" y="239215"/>
                </a:lnTo>
                <a:lnTo>
                  <a:pt x="224481" y="244804"/>
                </a:lnTo>
                <a:lnTo>
                  <a:pt x="224061" y="249483"/>
                </a:lnTo>
                <a:lnTo>
                  <a:pt x="222829" y="253555"/>
                </a:lnTo>
                <a:lnTo>
                  <a:pt x="214006" y="271484"/>
                </a:lnTo>
                <a:lnTo>
                  <a:pt x="208648" y="279700"/>
                </a:lnTo>
                <a:lnTo>
                  <a:pt x="203092" y="286526"/>
                </a:lnTo>
                <a:lnTo>
                  <a:pt x="197447" y="292735"/>
                </a:lnTo>
                <a:lnTo>
                  <a:pt x="193656" y="295725"/>
                </a:lnTo>
                <a:lnTo>
                  <a:pt x="189223" y="298670"/>
                </a:lnTo>
                <a:lnTo>
                  <a:pt x="184363" y="301586"/>
                </a:lnTo>
                <a:lnTo>
                  <a:pt x="176423" y="304826"/>
                </a:lnTo>
                <a:lnTo>
                  <a:pt x="168767" y="307219"/>
                </a:lnTo>
                <a:lnTo>
                  <a:pt x="164058" y="309190"/>
                </a:lnTo>
                <a:lnTo>
                  <a:pt x="159014" y="311457"/>
                </a:lnTo>
                <a:lnTo>
                  <a:pt x="153746" y="312968"/>
                </a:lnTo>
                <a:lnTo>
                  <a:pt x="148330" y="313976"/>
                </a:lnTo>
                <a:lnTo>
                  <a:pt x="142814" y="314647"/>
                </a:lnTo>
                <a:lnTo>
                  <a:pt x="138183" y="314143"/>
                </a:lnTo>
                <a:lnTo>
                  <a:pt x="134144" y="312854"/>
                </a:lnTo>
                <a:lnTo>
                  <a:pt x="125369" y="308492"/>
                </a:lnTo>
                <a:lnTo>
                  <a:pt x="117744" y="301739"/>
                </a:lnTo>
                <a:lnTo>
                  <a:pt x="116017" y="300132"/>
                </a:lnTo>
                <a:lnTo>
                  <a:pt x="115557" y="298750"/>
                </a:lnTo>
                <a:lnTo>
                  <a:pt x="114909" y="290351"/>
                </a:lnTo>
                <a:lnTo>
                  <a:pt x="114672" y="263966"/>
                </a:lnTo>
                <a:lnTo>
                  <a:pt x="115612" y="260352"/>
                </a:lnTo>
                <a:lnTo>
                  <a:pt x="119197" y="253798"/>
                </a:lnTo>
                <a:lnTo>
                  <a:pt x="123966" y="245169"/>
                </a:lnTo>
                <a:lnTo>
                  <a:pt x="126571" y="240201"/>
                </a:lnTo>
                <a:lnTo>
                  <a:pt x="130213" y="234032"/>
                </a:lnTo>
                <a:lnTo>
                  <a:pt x="139339" y="219557"/>
                </a:lnTo>
                <a:lnTo>
                  <a:pt x="148250" y="208839"/>
                </a:lnTo>
                <a:lnTo>
                  <a:pt x="159905" y="195979"/>
                </a:lnTo>
                <a:lnTo>
                  <a:pt x="173390" y="181690"/>
                </a:lnTo>
                <a:lnTo>
                  <a:pt x="183333" y="170260"/>
                </a:lnTo>
                <a:lnTo>
                  <a:pt x="190914" y="160734"/>
                </a:lnTo>
                <a:lnTo>
                  <a:pt x="196920" y="152479"/>
                </a:lnTo>
                <a:lnTo>
                  <a:pt x="201877" y="146023"/>
                </a:lnTo>
                <a:lnTo>
                  <a:pt x="209925" y="136309"/>
                </a:lnTo>
                <a:lnTo>
                  <a:pt x="214357" y="131433"/>
                </a:lnTo>
                <a:lnTo>
                  <a:pt x="224361" y="120935"/>
                </a:lnTo>
                <a:lnTo>
                  <a:pt x="230078" y="112459"/>
                </a:lnTo>
                <a:lnTo>
                  <a:pt x="231602" y="108866"/>
                </a:lnTo>
                <a:lnTo>
                  <a:pt x="234523" y="105517"/>
                </a:lnTo>
                <a:lnTo>
                  <a:pt x="238376" y="102333"/>
                </a:lnTo>
                <a:lnTo>
                  <a:pt x="242849" y="99257"/>
                </a:lnTo>
                <a:lnTo>
                  <a:pt x="245831" y="96254"/>
                </a:lnTo>
                <a:lnTo>
                  <a:pt x="247820" y="93299"/>
                </a:lnTo>
                <a:lnTo>
                  <a:pt x="250981" y="85572"/>
                </a:lnTo>
                <a:lnTo>
                  <a:pt x="255561" y="72612"/>
                </a:lnTo>
                <a:lnTo>
                  <a:pt x="257164" y="67061"/>
                </a:lnTo>
                <a:lnTo>
                  <a:pt x="258944" y="58353"/>
                </a:lnTo>
                <a:lnTo>
                  <a:pt x="260368" y="502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25"/>
          <p:cNvSpPr/>
          <p:nvPr/>
        </p:nvSpPr>
        <p:spPr>
          <a:xfrm>
            <a:off x="1743075" y="2100262"/>
            <a:ext cx="60008" cy="214314"/>
          </a:xfrm>
          <a:custGeom>
            <a:avLst/>
            <a:gdLst/>
            <a:ahLst/>
            <a:cxnLst/>
            <a:rect l="0" t="0" r="0" b="0"/>
            <a:pathLst>
              <a:path w="60008" h="214314">
                <a:moveTo>
                  <a:pt x="0" y="0"/>
                </a:moveTo>
                <a:lnTo>
                  <a:pt x="9101" y="9102"/>
                </a:lnTo>
                <a:lnTo>
                  <a:pt x="11782" y="12735"/>
                </a:lnTo>
                <a:lnTo>
                  <a:pt x="13569" y="16110"/>
                </a:lnTo>
                <a:lnTo>
                  <a:pt x="14761" y="19313"/>
                </a:lnTo>
                <a:lnTo>
                  <a:pt x="16508" y="22400"/>
                </a:lnTo>
                <a:lnTo>
                  <a:pt x="18625" y="25411"/>
                </a:lnTo>
                <a:lnTo>
                  <a:pt x="20989" y="28371"/>
                </a:lnTo>
                <a:lnTo>
                  <a:pt x="22565" y="32249"/>
                </a:lnTo>
                <a:lnTo>
                  <a:pt x="23616" y="36739"/>
                </a:lnTo>
                <a:lnTo>
                  <a:pt x="24316" y="41638"/>
                </a:lnTo>
                <a:lnTo>
                  <a:pt x="26688" y="47761"/>
                </a:lnTo>
                <a:lnTo>
                  <a:pt x="30174" y="54701"/>
                </a:lnTo>
                <a:lnTo>
                  <a:pt x="34403" y="62185"/>
                </a:lnTo>
                <a:lnTo>
                  <a:pt x="37223" y="68126"/>
                </a:lnTo>
                <a:lnTo>
                  <a:pt x="39103" y="73040"/>
                </a:lnTo>
                <a:lnTo>
                  <a:pt x="40356" y="77269"/>
                </a:lnTo>
                <a:lnTo>
                  <a:pt x="46828" y="109907"/>
                </a:lnTo>
                <a:lnTo>
                  <a:pt x="51221" y="133278"/>
                </a:lnTo>
                <a:lnTo>
                  <a:pt x="54150" y="151717"/>
                </a:lnTo>
                <a:lnTo>
                  <a:pt x="56102" y="166867"/>
                </a:lnTo>
                <a:lnTo>
                  <a:pt x="60007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26"/>
          <p:cNvSpPr/>
          <p:nvPr/>
        </p:nvSpPr>
        <p:spPr>
          <a:xfrm>
            <a:off x="1708784" y="222027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18204" y="12594"/>
                </a:lnTo>
                <a:lnTo>
                  <a:pt x="25471" y="11254"/>
                </a:lnTo>
                <a:lnTo>
                  <a:pt x="32221" y="10360"/>
                </a:lnTo>
                <a:lnTo>
                  <a:pt x="38626" y="9764"/>
                </a:lnTo>
                <a:lnTo>
                  <a:pt x="84047" y="4375"/>
                </a:lnTo>
                <a:lnTo>
                  <a:pt x="101751" y="2916"/>
                </a:lnTo>
                <a:lnTo>
                  <a:pt x="119269" y="194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27"/>
          <p:cNvSpPr/>
          <p:nvPr/>
        </p:nvSpPr>
        <p:spPr>
          <a:xfrm>
            <a:off x="2000250" y="192023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28"/>
          <p:cNvSpPr/>
          <p:nvPr/>
        </p:nvSpPr>
        <p:spPr>
          <a:xfrm>
            <a:off x="1983457" y="1740280"/>
            <a:ext cx="342548" cy="271117"/>
          </a:xfrm>
          <a:custGeom>
            <a:avLst/>
            <a:gdLst/>
            <a:ahLst/>
            <a:cxnLst/>
            <a:rect l="0" t="0" r="0" b="0"/>
            <a:pathLst>
              <a:path w="342548" h="271117">
                <a:moveTo>
                  <a:pt x="8220" y="154242"/>
                </a:moveTo>
                <a:lnTo>
                  <a:pt x="8220" y="149691"/>
                </a:lnTo>
                <a:lnTo>
                  <a:pt x="7267" y="147398"/>
                </a:lnTo>
                <a:lnTo>
                  <a:pt x="3669" y="142310"/>
                </a:lnTo>
                <a:lnTo>
                  <a:pt x="2328" y="138668"/>
                </a:lnTo>
                <a:lnTo>
                  <a:pt x="1435" y="134334"/>
                </a:lnTo>
                <a:lnTo>
                  <a:pt x="839" y="129540"/>
                </a:lnTo>
                <a:lnTo>
                  <a:pt x="442" y="123487"/>
                </a:lnTo>
                <a:lnTo>
                  <a:pt x="177" y="116593"/>
                </a:lnTo>
                <a:lnTo>
                  <a:pt x="0" y="109140"/>
                </a:lnTo>
                <a:lnTo>
                  <a:pt x="835" y="102267"/>
                </a:lnTo>
                <a:lnTo>
                  <a:pt x="2344" y="95779"/>
                </a:lnTo>
                <a:lnTo>
                  <a:pt x="4303" y="89549"/>
                </a:lnTo>
                <a:lnTo>
                  <a:pt x="6561" y="84444"/>
                </a:lnTo>
                <a:lnTo>
                  <a:pt x="11610" y="76231"/>
                </a:lnTo>
                <a:lnTo>
                  <a:pt x="14290" y="71754"/>
                </a:lnTo>
                <a:lnTo>
                  <a:pt x="17029" y="66865"/>
                </a:lnTo>
                <a:lnTo>
                  <a:pt x="19808" y="61701"/>
                </a:lnTo>
                <a:lnTo>
                  <a:pt x="27975" y="53423"/>
                </a:lnTo>
                <a:lnTo>
                  <a:pt x="37955" y="46568"/>
                </a:lnTo>
                <a:lnTo>
                  <a:pt x="43283" y="43407"/>
                </a:lnTo>
                <a:lnTo>
                  <a:pt x="48741" y="40347"/>
                </a:lnTo>
                <a:lnTo>
                  <a:pt x="88861" y="16809"/>
                </a:lnTo>
                <a:lnTo>
                  <a:pt x="104703" y="8071"/>
                </a:lnTo>
                <a:lnTo>
                  <a:pt x="112547" y="5360"/>
                </a:lnTo>
                <a:lnTo>
                  <a:pt x="120634" y="3552"/>
                </a:lnTo>
                <a:lnTo>
                  <a:pt x="128882" y="2347"/>
                </a:lnTo>
                <a:lnTo>
                  <a:pt x="136287" y="1544"/>
                </a:lnTo>
                <a:lnTo>
                  <a:pt x="143128" y="1008"/>
                </a:lnTo>
                <a:lnTo>
                  <a:pt x="149594" y="651"/>
                </a:lnTo>
                <a:lnTo>
                  <a:pt x="164398" y="254"/>
                </a:lnTo>
                <a:lnTo>
                  <a:pt x="192634" y="0"/>
                </a:lnTo>
                <a:lnTo>
                  <a:pt x="198790" y="931"/>
                </a:lnTo>
                <a:lnTo>
                  <a:pt x="204799" y="2505"/>
                </a:lnTo>
                <a:lnTo>
                  <a:pt x="210711" y="4506"/>
                </a:lnTo>
                <a:lnTo>
                  <a:pt x="216556" y="7746"/>
                </a:lnTo>
                <a:lnTo>
                  <a:pt x="222358" y="11810"/>
                </a:lnTo>
                <a:lnTo>
                  <a:pt x="228132" y="16425"/>
                </a:lnTo>
                <a:lnTo>
                  <a:pt x="232933" y="21407"/>
                </a:lnTo>
                <a:lnTo>
                  <a:pt x="237086" y="26633"/>
                </a:lnTo>
                <a:lnTo>
                  <a:pt x="240807" y="32022"/>
                </a:lnTo>
                <a:lnTo>
                  <a:pt x="245193" y="36567"/>
                </a:lnTo>
                <a:lnTo>
                  <a:pt x="255147" y="44157"/>
                </a:lnTo>
                <a:lnTo>
                  <a:pt x="258563" y="49420"/>
                </a:lnTo>
                <a:lnTo>
                  <a:pt x="260840" y="55785"/>
                </a:lnTo>
                <a:lnTo>
                  <a:pt x="262358" y="62887"/>
                </a:lnTo>
                <a:lnTo>
                  <a:pt x="263371" y="71431"/>
                </a:lnTo>
                <a:lnTo>
                  <a:pt x="264045" y="80937"/>
                </a:lnTo>
                <a:lnTo>
                  <a:pt x="264495" y="91085"/>
                </a:lnTo>
                <a:lnTo>
                  <a:pt x="263843" y="100707"/>
                </a:lnTo>
                <a:lnTo>
                  <a:pt x="262455" y="109980"/>
                </a:lnTo>
                <a:lnTo>
                  <a:pt x="260578" y="119019"/>
                </a:lnTo>
                <a:lnTo>
                  <a:pt x="257421" y="127902"/>
                </a:lnTo>
                <a:lnTo>
                  <a:pt x="253412" y="136682"/>
                </a:lnTo>
                <a:lnTo>
                  <a:pt x="237840" y="166754"/>
                </a:lnTo>
                <a:lnTo>
                  <a:pt x="232737" y="173061"/>
                </a:lnTo>
                <a:lnTo>
                  <a:pt x="226478" y="179171"/>
                </a:lnTo>
                <a:lnTo>
                  <a:pt x="219448" y="185148"/>
                </a:lnTo>
                <a:lnTo>
                  <a:pt x="212856" y="191039"/>
                </a:lnTo>
                <a:lnTo>
                  <a:pt x="200452" y="202664"/>
                </a:lnTo>
                <a:lnTo>
                  <a:pt x="193525" y="208431"/>
                </a:lnTo>
                <a:lnTo>
                  <a:pt x="186049" y="214180"/>
                </a:lnTo>
                <a:lnTo>
                  <a:pt x="178207" y="219918"/>
                </a:lnTo>
                <a:lnTo>
                  <a:pt x="171075" y="224696"/>
                </a:lnTo>
                <a:lnTo>
                  <a:pt x="164415" y="228834"/>
                </a:lnTo>
                <a:lnTo>
                  <a:pt x="158070" y="232545"/>
                </a:lnTo>
                <a:lnTo>
                  <a:pt x="150030" y="236924"/>
                </a:lnTo>
                <a:lnTo>
                  <a:pt x="130937" y="246870"/>
                </a:lnTo>
                <a:lnTo>
                  <a:pt x="118606" y="252189"/>
                </a:lnTo>
                <a:lnTo>
                  <a:pt x="104671" y="257640"/>
                </a:lnTo>
                <a:lnTo>
                  <a:pt x="89666" y="263179"/>
                </a:lnTo>
                <a:lnTo>
                  <a:pt x="80615" y="266872"/>
                </a:lnTo>
                <a:lnTo>
                  <a:pt x="73098" y="270975"/>
                </a:lnTo>
                <a:lnTo>
                  <a:pt x="72427" y="271116"/>
                </a:lnTo>
                <a:lnTo>
                  <a:pt x="72932" y="270258"/>
                </a:lnTo>
                <a:lnTo>
                  <a:pt x="74221" y="268734"/>
                </a:lnTo>
                <a:lnTo>
                  <a:pt x="76986" y="267717"/>
                </a:lnTo>
                <a:lnTo>
                  <a:pt x="85138" y="266588"/>
                </a:lnTo>
                <a:lnTo>
                  <a:pt x="95111" y="263546"/>
                </a:lnTo>
                <a:lnTo>
                  <a:pt x="100437" y="261401"/>
                </a:lnTo>
                <a:lnTo>
                  <a:pt x="109703" y="259972"/>
                </a:lnTo>
                <a:lnTo>
                  <a:pt x="121595" y="259018"/>
                </a:lnTo>
                <a:lnTo>
                  <a:pt x="135239" y="258383"/>
                </a:lnTo>
                <a:lnTo>
                  <a:pt x="150049" y="257007"/>
                </a:lnTo>
                <a:lnTo>
                  <a:pt x="165638" y="255137"/>
                </a:lnTo>
                <a:lnTo>
                  <a:pt x="181745" y="252938"/>
                </a:lnTo>
                <a:lnTo>
                  <a:pt x="198198" y="251472"/>
                </a:lnTo>
                <a:lnTo>
                  <a:pt x="214882" y="250494"/>
                </a:lnTo>
                <a:lnTo>
                  <a:pt x="342547" y="2485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29"/>
          <p:cNvSpPr/>
          <p:nvPr/>
        </p:nvSpPr>
        <p:spPr>
          <a:xfrm>
            <a:off x="1952836" y="2075433"/>
            <a:ext cx="681779" cy="76265"/>
          </a:xfrm>
          <a:custGeom>
            <a:avLst/>
            <a:gdLst/>
            <a:ahLst/>
            <a:cxnLst/>
            <a:rect l="0" t="0" r="0" b="0"/>
            <a:pathLst>
              <a:path w="681779" h="76265">
                <a:moveTo>
                  <a:pt x="4551" y="76264"/>
                </a:moveTo>
                <a:lnTo>
                  <a:pt x="0" y="76264"/>
                </a:lnTo>
                <a:lnTo>
                  <a:pt x="13318" y="75312"/>
                </a:lnTo>
                <a:lnTo>
                  <a:pt x="33847" y="71713"/>
                </a:lnTo>
                <a:lnTo>
                  <a:pt x="66467" y="64399"/>
                </a:lnTo>
                <a:lnTo>
                  <a:pt x="131293" y="48732"/>
                </a:lnTo>
                <a:lnTo>
                  <a:pt x="174546" y="39898"/>
                </a:lnTo>
                <a:lnTo>
                  <a:pt x="200748" y="34875"/>
                </a:lnTo>
                <a:lnTo>
                  <a:pt x="229647" y="30574"/>
                </a:lnTo>
                <a:lnTo>
                  <a:pt x="260342" y="26754"/>
                </a:lnTo>
                <a:lnTo>
                  <a:pt x="292236" y="23255"/>
                </a:lnTo>
                <a:lnTo>
                  <a:pt x="323976" y="19017"/>
                </a:lnTo>
                <a:lnTo>
                  <a:pt x="387183" y="9228"/>
                </a:lnTo>
                <a:lnTo>
                  <a:pt x="413944" y="5856"/>
                </a:lnTo>
                <a:lnTo>
                  <a:pt x="437500" y="3608"/>
                </a:lnTo>
                <a:lnTo>
                  <a:pt x="458918" y="2109"/>
                </a:lnTo>
                <a:lnTo>
                  <a:pt x="481770" y="1110"/>
                </a:lnTo>
                <a:lnTo>
                  <a:pt x="530021" y="0"/>
                </a:lnTo>
                <a:lnTo>
                  <a:pt x="552032" y="656"/>
                </a:lnTo>
                <a:lnTo>
                  <a:pt x="572421" y="2046"/>
                </a:lnTo>
                <a:lnTo>
                  <a:pt x="606505" y="5178"/>
                </a:lnTo>
                <a:lnTo>
                  <a:pt x="628004" y="6570"/>
                </a:lnTo>
                <a:lnTo>
                  <a:pt x="637356" y="7894"/>
                </a:lnTo>
                <a:lnTo>
                  <a:pt x="646448" y="9729"/>
                </a:lnTo>
                <a:lnTo>
                  <a:pt x="665278" y="14322"/>
                </a:lnTo>
                <a:lnTo>
                  <a:pt x="681778" y="162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0"/>
          <p:cNvSpPr/>
          <p:nvPr/>
        </p:nvSpPr>
        <p:spPr>
          <a:xfrm>
            <a:off x="2122574" y="2241167"/>
            <a:ext cx="271024" cy="321613"/>
          </a:xfrm>
          <a:custGeom>
            <a:avLst/>
            <a:gdLst/>
            <a:ahLst/>
            <a:cxnLst/>
            <a:rect l="0" t="0" r="0" b="0"/>
            <a:pathLst>
              <a:path w="271024" h="321613">
                <a:moveTo>
                  <a:pt x="220576" y="30545"/>
                </a:moveTo>
                <a:lnTo>
                  <a:pt x="216025" y="21444"/>
                </a:lnTo>
                <a:lnTo>
                  <a:pt x="212779" y="17810"/>
                </a:lnTo>
                <a:lnTo>
                  <a:pt x="208710" y="14435"/>
                </a:lnTo>
                <a:lnTo>
                  <a:pt x="204093" y="11232"/>
                </a:lnTo>
                <a:lnTo>
                  <a:pt x="196422" y="7674"/>
                </a:lnTo>
                <a:lnTo>
                  <a:pt x="188886" y="6093"/>
                </a:lnTo>
                <a:lnTo>
                  <a:pt x="184209" y="5671"/>
                </a:lnTo>
                <a:lnTo>
                  <a:pt x="179186" y="5390"/>
                </a:lnTo>
                <a:lnTo>
                  <a:pt x="172027" y="4250"/>
                </a:lnTo>
                <a:lnTo>
                  <a:pt x="163445" y="2537"/>
                </a:lnTo>
                <a:lnTo>
                  <a:pt x="153913" y="444"/>
                </a:lnTo>
                <a:lnTo>
                  <a:pt x="144702" y="0"/>
                </a:lnTo>
                <a:lnTo>
                  <a:pt x="135703" y="656"/>
                </a:lnTo>
                <a:lnTo>
                  <a:pt x="126846" y="2047"/>
                </a:lnTo>
                <a:lnTo>
                  <a:pt x="119037" y="2974"/>
                </a:lnTo>
                <a:lnTo>
                  <a:pt x="111926" y="3592"/>
                </a:lnTo>
                <a:lnTo>
                  <a:pt x="105280" y="4003"/>
                </a:lnTo>
                <a:lnTo>
                  <a:pt x="97992" y="5231"/>
                </a:lnTo>
                <a:lnTo>
                  <a:pt x="90276" y="7001"/>
                </a:lnTo>
                <a:lnTo>
                  <a:pt x="82274" y="9134"/>
                </a:lnTo>
                <a:lnTo>
                  <a:pt x="75034" y="11509"/>
                </a:lnTo>
                <a:lnTo>
                  <a:pt x="68303" y="14044"/>
                </a:lnTo>
                <a:lnTo>
                  <a:pt x="61911" y="16687"/>
                </a:lnTo>
                <a:lnTo>
                  <a:pt x="54791" y="19401"/>
                </a:lnTo>
                <a:lnTo>
                  <a:pt x="39261" y="24957"/>
                </a:lnTo>
                <a:lnTo>
                  <a:pt x="32072" y="27772"/>
                </a:lnTo>
                <a:lnTo>
                  <a:pt x="25374" y="30602"/>
                </a:lnTo>
                <a:lnTo>
                  <a:pt x="19004" y="33440"/>
                </a:lnTo>
                <a:lnTo>
                  <a:pt x="13804" y="36285"/>
                </a:lnTo>
                <a:lnTo>
                  <a:pt x="5487" y="41986"/>
                </a:lnTo>
                <a:lnTo>
                  <a:pt x="2888" y="44840"/>
                </a:lnTo>
                <a:lnTo>
                  <a:pt x="1156" y="47695"/>
                </a:lnTo>
                <a:lnTo>
                  <a:pt x="0" y="50551"/>
                </a:lnTo>
                <a:lnTo>
                  <a:pt x="183" y="53407"/>
                </a:lnTo>
                <a:lnTo>
                  <a:pt x="1257" y="56264"/>
                </a:lnTo>
                <a:lnTo>
                  <a:pt x="4991" y="61978"/>
                </a:lnTo>
                <a:lnTo>
                  <a:pt x="9825" y="67693"/>
                </a:lnTo>
                <a:lnTo>
                  <a:pt x="17689" y="73408"/>
                </a:lnTo>
                <a:lnTo>
                  <a:pt x="22453" y="76265"/>
                </a:lnTo>
                <a:lnTo>
                  <a:pt x="28486" y="79123"/>
                </a:lnTo>
                <a:lnTo>
                  <a:pt x="35366" y="81980"/>
                </a:lnTo>
                <a:lnTo>
                  <a:pt x="42810" y="84838"/>
                </a:lnTo>
                <a:lnTo>
                  <a:pt x="80592" y="97961"/>
                </a:lnTo>
                <a:lnTo>
                  <a:pt x="93915" y="102159"/>
                </a:lnTo>
                <a:lnTo>
                  <a:pt x="118880" y="109363"/>
                </a:lnTo>
                <a:lnTo>
                  <a:pt x="129918" y="113571"/>
                </a:lnTo>
                <a:lnTo>
                  <a:pt x="140135" y="118281"/>
                </a:lnTo>
                <a:lnTo>
                  <a:pt x="181614" y="139527"/>
                </a:lnTo>
                <a:lnTo>
                  <a:pt x="190791" y="145110"/>
                </a:lnTo>
                <a:lnTo>
                  <a:pt x="198814" y="150737"/>
                </a:lnTo>
                <a:lnTo>
                  <a:pt x="239031" y="182556"/>
                </a:lnTo>
                <a:lnTo>
                  <a:pt x="248119" y="190941"/>
                </a:lnTo>
                <a:lnTo>
                  <a:pt x="255130" y="198436"/>
                </a:lnTo>
                <a:lnTo>
                  <a:pt x="260757" y="205337"/>
                </a:lnTo>
                <a:lnTo>
                  <a:pt x="264508" y="211843"/>
                </a:lnTo>
                <a:lnTo>
                  <a:pt x="267009" y="218085"/>
                </a:lnTo>
                <a:lnTo>
                  <a:pt x="268676" y="224152"/>
                </a:lnTo>
                <a:lnTo>
                  <a:pt x="270529" y="233433"/>
                </a:lnTo>
                <a:lnTo>
                  <a:pt x="271023" y="237241"/>
                </a:lnTo>
                <a:lnTo>
                  <a:pt x="269031" y="246553"/>
                </a:lnTo>
                <a:lnTo>
                  <a:pt x="265924" y="256088"/>
                </a:lnTo>
                <a:lnTo>
                  <a:pt x="264543" y="263502"/>
                </a:lnTo>
                <a:lnTo>
                  <a:pt x="258849" y="272511"/>
                </a:lnTo>
                <a:lnTo>
                  <a:pt x="254664" y="277581"/>
                </a:lnTo>
                <a:lnTo>
                  <a:pt x="249016" y="281913"/>
                </a:lnTo>
                <a:lnTo>
                  <a:pt x="242393" y="285754"/>
                </a:lnTo>
                <a:lnTo>
                  <a:pt x="215784" y="298762"/>
                </a:lnTo>
                <a:lnTo>
                  <a:pt x="208808" y="301749"/>
                </a:lnTo>
                <a:lnTo>
                  <a:pt x="201301" y="304692"/>
                </a:lnTo>
                <a:lnTo>
                  <a:pt x="193438" y="307608"/>
                </a:lnTo>
                <a:lnTo>
                  <a:pt x="185339" y="309551"/>
                </a:lnTo>
                <a:lnTo>
                  <a:pt x="177082" y="310846"/>
                </a:lnTo>
                <a:lnTo>
                  <a:pt x="168720" y="311710"/>
                </a:lnTo>
                <a:lnTo>
                  <a:pt x="161240" y="313238"/>
                </a:lnTo>
                <a:lnTo>
                  <a:pt x="154349" y="315210"/>
                </a:lnTo>
                <a:lnTo>
                  <a:pt x="147849" y="317477"/>
                </a:lnTo>
                <a:lnTo>
                  <a:pt x="140659" y="318988"/>
                </a:lnTo>
                <a:lnTo>
                  <a:pt x="133008" y="319995"/>
                </a:lnTo>
                <a:lnTo>
                  <a:pt x="125049" y="320667"/>
                </a:lnTo>
                <a:lnTo>
                  <a:pt x="117839" y="321114"/>
                </a:lnTo>
                <a:lnTo>
                  <a:pt x="104747" y="321612"/>
                </a:lnTo>
                <a:lnTo>
                  <a:pt x="98589" y="320792"/>
                </a:lnTo>
                <a:lnTo>
                  <a:pt x="92579" y="319293"/>
                </a:lnTo>
                <a:lnTo>
                  <a:pt x="86667" y="317341"/>
                </a:lnTo>
                <a:lnTo>
                  <a:pt x="81773" y="316040"/>
                </a:lnTo>
                <a:lnTo>
                  <a:pt x="73796" y="314594"/>
                </a:lnTo>
                <a:lnTo>
                  <a:pt x="69382" y="313256"/>
                </a:lnTo>
                <a:lnTo>
                  <a:pt x="64535" y="311412"/>
                </a:lnTo>
                <a:lnTo>
                  <a:pt x="59398" y="309230"/>
                </a:lnTo>
                <a:lnTo>
                  <a:pt x="55974" y="306822"/>
                </a:lnTo>
                <a:lnTo>
                  <a:pt x="53691" y="304265"/>
                </a:lnTo>
                <a:lnTo>
                  <a:pt x="50202" y="297931"/>
                </a:lnTo>
                <a:lnTo>
                  <a:pt x="45476" y="288766"/>
                </a:lnTo>
                <a:lnTo>
                  <a:pt x="44788" y="281750"/>
                </a:lnTo>
                <a:lnTo>
                  <a:pt x="45281" y="273262"/>
                </a:lnTo>
                <a:lnTo>
                  <a:pt x="46563" y="263794"/>
                </a:lnTo>
                <a:lnTo>
                  <a:pt x="47417" y="255577"/>
                </a:lnTo>
                <a:lnTo>
                  <a:pt x="47986" y="248194"/>
                </a:lnTo>
                <a:lnTo>
                  <a:pt x="48366" y="241367"/>
                </a:lnTo>
                <a:lnTo>
                  <a:pt x="50524" y="234910"/>
                </a:lnTo>
                <a:lnTo>
                  <a:pt x="53868" y="228701"/>
                </a:lnTo>
                <a:lnTo>
                  <a:pt x="58002" y="222657"/>
                </a:lnTo>
                <a:lnTo>
                  <a:pt x="62663" y="216722"/>
                </a:lnTo>
                <a:lnTo>
                  <a:pt x="67676" y="210861"/>
                </a:lnTo>
                <a:lnTo>
                  <a:pt x="72922" y="205048"/>
                </a:lnTo>
                <a:lnTo>
                  <a:pt x="78325" y="200220"/>
                </a:lnTo>
                <a:lnTo>
                  <a:pt x="83832" y="196049"/>
                </a:lnTo>
                <a:lnTo>
                  <a:pt x="89408" y="192316"/>
                </a:lnTo>
                <a:lnTo>
                  <a:pt x="95030" y="187922"/>
                </a:lnTo>
                <a:lnTo>
                  <a:pt x="100684" y="183088"/>
                </a:lnTo>
                <a:lnTo>
                  <a:pt x="106358" y="177960"/>
                </a:lnTo>
                <a:lnTo>
                  <a:pt x="117742" y="167183"/>
                </a:lnTo>
                <a:lnTo>
                  <a:pt x="140573" y="144742"/>
                </a:lnTo>
                <a:lnTo>
                  <a:pt x="146285" y="140014"/>
                </a:lnTo>
                <a:lnTo>
                  <a:pt x="151999" y="135909"/>
                </a:lnTo>
                <a:lnTo>
                  <a:pt x="157713" y="132221"/>
                </a:lnTo>
                <a:lnTo>
                  <a:pt x="163427" y="127856"/>
                </a:lnTo>
                <a:lnTo>
                  <a:pt x="169141" y="123042"/>
                </a:lnTo>
                <a:lnTo>
                  <a:pt x="174856" y="117927"/>
                </a:lnTo>
                <a:lnTo>
                  <a:pt x="188826" y="104624"/>
                </a:lnTo>
                <a:lnTo>
                  <a:pt x="196552" y="97076"/>
                </a:lnTo>
                <a:lnTo>
                  <a:pt x="202655" y="90139"/>
                </a:lnTo>
                <a:lnTo>
                  <a:pt x="207676" y="83609"/>
                </a:lnTo>
                <a:lnTo>
                  <a:pt x="211976" y="77351"/>
                </a:lnTo>
                <a:lnTo>
                  <a:pt x="219293" y="67858"/>
                </a:lnTo>
                <a:lnTo>
                  <a:pt x="222578" y="63993"/>
                </a:lnTo>
                <a:lnTo>
                  <a:pt x="226228" y="57158"/>
                </a:lnTo>
                <a:lnTo>
                  <a:pt x="229148" y="305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31"/>
          <p:cNvSpPr/>
          <p:nvPr/>
        </p:nvSpPr>
        <p:spPr>
          <a:xfrm>
            <a:off x="2788919" y="1980247"/>
            <a:ext cx="42864" cy="180024"/>
          </a:xfrm>
          <a:custGeom>
            <a:avLst/>
            <a:gdLst/>
            <a:ahLst/>
            <a:cxnLst/>
            <a:rect l="0" t="0" r="0" b="0"/>
            <a:pathLst>
              <a:path w="42864" h="180024">
                <a:moveTo>
                  <a:pt x="0" y="0"/>
                </a:moveTo>
                <a:lnTo>
                  <a:pt x="9102" y="13653"/>
                </a:lnTo>
                <a:lnTo>
                  <a:pt x="12736" y="20532"/>
                </a:lnTo>
                <a:lnTo>
                  <a:pt x="16111" y="27975"/>
                </a:lnTo>
                <a:lnTo>
                  <a:pt x="19313" y="35795"/>
                </a:lnTo>
                <a:lnTo>
                  <a:pt x="21448" y="41961"/>
                </a:lnTo>
                <a:lnTo>
                  <a:pt x="22871" y="47024"/>
                </a:lnTo>
                <a:lnTo>
                  <a:pt x="23820" y="51352"/>
                </a:lnTo>
                <a:lnTo>
                  <a:pt x="24453" y="56142"/>
                </a:lnTo>
                <a:lnTo>
                  <a:pt x="24874" y="61240"/>
                </a:lnTo>
                <a:lnTo>
                  <a:pt x="25156" y="66545"/>
                </a:lnTo>
                <a:lnTo>
                  <a:pt x="26295" y="71033"/>
                </a:lnTo>
                <a:lnTo>
                  <a:pt x="28008" y="74978"/>
                </a:lnTo>
                <a:lnTo>
                  <a:pt x="30102" y="78560"/>
                </a:lnTo>
                <a:lnTo>
                  <a:pt x="31498" y="84758"/>
                </a:lnTo>
                <a:lnTo>
                  <a:pt x="32429" y="92701"/>
                </a:lnTo>
                <a:lnTo>
                  <a:pt x="33049" y="101805"/>
                </a:lnTo>
                <a:lnTo>
                  <a:pt x="33463" y="114543"/>
                </a:lnTo>
                <a:lnTo>
                  <a:pt x="33923" y="146476"/>
                </a:lnTo>
                <a:lnTo>
                  <a:pt x="34998" y="157658"/>
                </a:lnTo>
                <a:lnTo>
                  <a:pt x="36667" y="165113"/>
                </a:lnTo>
                <a:lnTo>
                  <a:pt x="42863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32"/>
          <p:cNvSpPr/>
          <p:nvPr/>
        </p:nvSpPr>
        <p:spPr>
          <a:xfrm>
            <a:off x="2703194" y="2074545"/>
            <a:ext cx="325757" cy="25718"/>
          </a:xfrm>
          <a:custGeom>
            <a:avLst/>
            <a:gdLst/>
            <a:ahLst/>
            <a:cxnLst/>
            <a:rect l="0" t="0" r="0" b="0"/>
            <a:pathLst>
              <a:path w="325757" h="25718">
                <a:moveTo>
                  <a:pt x="0" y="25717"/>
                </a:moveTo>
                <a:lnTo>
                  <a:pt x="13653" y="21166"/>
                </a:lnTo>
                <a:lnTo>
                  <a:pt x="22437" y="18873"/>
                </a:lnTo>
                <a:lnTo>
                  <a:pt x="44897" y="13785"/>
                </a:lnTo>
                <a:lnTo>
                  <a:pt x="68032" y="11095"/>
                </a:lnTo>
                <a:lnTo>
                  <a:pt x="134377" y="5566"/>
                </a:lnTo>
                <a:lnTo>
                  <a:pt x="189263" y="2473"/>
                </a:lnTo>
                <a:lnTo>
                  <a:pt x="234612" y="1099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33"/>
          <p:cNvSpPr/>
          <p:nvPr/>
        </p:nvSpPr>
        <p:spPr>
          <a:xfrm>
            <a:off x="3088957" y="1685437"/>
            <a:ext cx="94298" cy="363391"/>
          </a:xfrm>
          <a:custGeom>
            <a:avLst/>
            <a:gdLst/>
            <a:ahLst/>
            <a:cxnLst/>
            <a:rect l="0" t="0" r="0" b="0"/>
            <a:pathLst>
              <a:path w="94298" h="363391">
                <a:moveTo>
                  <a:pt x="0" y="174795"/>
                </a:moveTo>
                <a:lnTo>
                  <a:pt x="0" y="165693"/>
                </a:lnTo>
                <a:lnTo>
                  <a:pt x="953" y="160155"/>
                </a:lnTo>
                <a:lnTo>
                  <a:pt x="2540" y="153605"/>
                </a:lnTo>
                <a:lnTo>
                  <a:pt x="4551" y="146381"/>
                </a:lnTo>
                <a:lnTo>
                  <a:pt x="8749" y="136802"/>
                </a:lnTo>
                <a:lnTo>
                  <a:pt x="14405" y="125654"/>
                </a:lnTo>
                <a:lnTo>
                  <a:pt x="27357" y="101520"/>
                </a:lnTo>
                <a:lnTo>
                  <a:pt x="39464" y="78093"/>
                </a:lnTo>
                <a:lnTo>
                  <a:pt x="45359" y="67465"/>
                </a:lnTo>
                <a:lnTo>
                  <a:pt x="51194" y="57521"/>
                </a:lnTo>
                <a:lnTo>
                  <a:pt x="56990" y="48035"/>
                </a:lnTo>
                <a:lnTo>
                  <a:pt x="60853" y="39806"/>
                </a:lnTo>
                <a:lnTo>
                  <a:pt x="63429" y="32415"/>
                </a:lnTo>
                <a:lnTo>
                  <a:pt x="65146" y="25582"/>
                </a:lnTo>
                <a:lnTo>
                  <a:pt x="67054" y="15451"/>
                </a:lnTo>
                <a:lnTo>
                  <a:pt x="68128" y="4392"/>
                </a:lnTo>
                <a:lnTo>
                  <a:pt x="68379" y="0"/>
                </a:lnTo>
                <a:lnTo>
                  <a:pt x="68446" y="163"/>
                </a:lnTo>
                <a:lnTo>
                  <a:pt x="68491" y="1224"/>
                </a:lnTo>
                <a:lnTo>
                  <a:pt x="66000" y="4942"/>
                </a:lnTo>
                <a:lnTo>
                  <a:pt x="64003" y="7267"/>
                </a:lnTo>
                <a:lnTo>
                  <a:pt x="61718" y="12627"/>
                </a:lnTo>
                <a:lnTo>
                  <a:pt x="59243" y="20011"/>
                </a:lnTo>
                <a:lnTo>
                  <a:pt x="56640" y="28743"/>
                </a:lnTo>
                <a:lnTo>
                  <a:pt x="51209" y="48606"/>
                </a:lnTo>
                <a:lnTo>
                  <a:pt x="48426" y="59236"/>
                </a:lnTo>
                <a:lnTo>
                  <a:pt x="46572" y="69181"/>
                </a:lnTo>
                <a:lnTo>
                  <a:pt x="45335" y="78668"/>
                </a:lnTo>
                <a:lnTo>
                  <a:pt x="44511" y="87850"/>
                </a:lnTo>
                <a:lnTo>
                  <a:pt x="38800" y="137180"/>
                </a:lnTo>
                <a:lnTo>
                  <a:pt x="37297" y="154481"/>
                </a:lnTo>
                <a:lnTo>
                  <a:pt x="36294" y="170777"/>
                </a:lnTo>
                <a:lnTo>
                  <a:pt x="35626" y="186404"/>
                </a:lnTo>
                <a:lnTo>
                  <a:pt x="37086" y="203489"/>
                </a:lnTo>
                <a:lnTo>
                  <a:pt x="39964" y="221547"/>
                </a:lnTo>
                <a:lnTo>
                  <a:pt x="43788" y="240253"/>
                </a:lnTo>
                <a:lnTo>
                  <a:pt x="47289" y="254629"/>
                </a:lnTo>
                <a:lnTo>
                  <a:pt x="50576" y="266118"/>
                </a:lnTo>
                <a:lnTo>
                  <a:pt x="53720" y="275682"/>
                </a:lnTo>
                <a:lnTo>
                  <a:pt x="55816" y="283963"/>
                </a:lnTo>
                <a:lnTo>
                  <a:pt x="57213" y="291389"/>
                </a:lnTo>
                <a:lnTo>
                  <a:pt x="58145" y="298244"/>
                </a:lnTo>
                <a:lnTo>
                  <a:pt x="60671" y="305672"/>
                </a:lnTo>
                <a:lnTo>
                  <a:pt x="64260" y="313481"/>
                </a:lnTo>
                <a:lnTo>
                  <a:pt x="68558" y="321545"/>
                </a:lnTo>
                <a:lnTo>
                  <a:pt x="73327" y="329778"/>
                </a:lnTo>
                <a:lnTo>
                  <a:pt x="94297" y="3633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34"/>
          <p:cNvSpPr/>
          <p:nvPr/>
        </p:nvSpPr>
        <p:spPr>
          <a:xfrm>
            <a:off x="3032583" y="2014537"/>
            <a:ext cx="459282" cy="120016"/>
          </a:xfrm>
          <a:custGeom>
            <a:avLst/>
            <a:gdLst/>
            <a:ahLst/>
            <a:cxnLst/>
            <a:rect l="0" t="0" r="0" b="0"/>
            <a:pathLst>
              <a:path w="459282" h="120016">
                <a:moveTo>
                  <a:pt x="4939" y="120015"/>
                </a:moveTo>
                <a:lnTo>
                  <a:pt x="388" y="115464"/>
                </a:lnTo>
                <a:lnTo>
                  <a:pt x="0" y="114124"/>
                </a:lnTo>
                <a:lnTo>
                  <a:pt x="694" y="113230"/>
                </a:lnTo>
                <a:lnTo>
                  <a:pt x="5910" y="110332"/>
                </a:lnTo>
                <a:lnTo>
                  <a:pt x="17753" y="102694"/>
                </a:lnTo>
                <a:lnTo>
                  <a:pt x="23959" y="98943"/>
                </a:lnTo>
                <a:lnTo>
                  <a:pt x="30002" y="95489"/>
                </a:lnTo>
                <a:lnTo>
                  <a:pt x="35935" y="92235"/>
                </a:lnTo>
                <a:lnTo>
                  <a:pt x="42748" y="89112"/>
                </a:lnTo>
                <a:lnTo>
                  <a:pt x="50148" y="86078"/>
                </a:lnTo>
                <a:lnTo>
                  <a:pt x="91656" y="69814"/>
                </a:lnTo>
                <a:lnTo>
                  <a:pt x="103708" y="65593"/>
                </a:lnTo>
                <a:lnTo>
                  <a:pt x="115553" y="61826"/>
                </a:lnTo>
                <a:lnTo>
                  <a:pt x="127259" y="58362"/>
                </a:lnTo>
                <a:lnTo>
                  <a:pt x="137921" y="56053"/>
                </a:lnTo>
                <a:lnTo>
                  <a:pt x="147886" y="54514"/>
                </a:lnTo>
                <a:lnTo>
                  <a:pt x="157387" y="53488"/>
                </a:lnTo>
                <a:lnTo>
                  <a:pt x="167531" y="51851"/>
                </a:lnTo>
                <a:lnTo>
                  <a:pt x="178104" y="49807"/>
                </a:lnTo>
                <a:lnTo>
                  <a:pt x="188962" y="47492"/>
                </a:lnTo>
                <a:lnTo>
                  <a:pt x="228967" y="37300"/>
                </a:lnTo>
                <a:lnTo>
                  <a:pt x="254303" y="30582"/>
                </a:lnTo>
                <a:lnTo>
                  <a:pt x="279767" y="25150"/>
                </a:lnTo>
                <a:lnTo>
                  <a:pt x="305315" y="20577"/>
                </a:lnTo>
                <a:lnTo>
                  <a:pt x="409267" y="4262"/>
                </a:lnTo>
                <a:lnTo>
                  <a:pt x="421176" y="2841"/>
                </a:lnTo>
                <a:lnTo>
                  <a:pt x="4592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35"/>
          <p:cNvSpPr/>
          <p:nvPr/>
        </p:nvSpPr>
        <p:spPr>
          <a:xfrm>
            <a:off x="3072046" y="2177414"/>
            <a:ext cx="272561" cy="325638"/>
          </a:xfrm>
          <a:custGeom>
            <a:avLst/>
            <a:gdLst/>
            <a:ahLst/>
            <a:cxnLst/>
            <a:rect l="0" t="0" r="0" b="0"/>
            <a:pathLst>
              <a:path w="272561" h="325638">
                <a:moveTo>
                  <a:pt x="205506" y="8573"/>
                </a:moveTo>
                <a:lnTo>
                  <a:pt x="189023" y="8573"/>
                </a:lnTo>
                <a:lnTo>
                  <a:pt x="184993" y="9526"/>
                </a:lnTo>
                <a:lnTo>
                  <a:pt x="177974" y="13124"/>
                </a:lnTo>
                <a:lnTo>
                  <a:pt x="170006" y="15417"/>
                </a:lnTo>
                <a:lnTo>
                  <a:pt x="158980" y="17898"/>
                </a:lnTo>
                <a:lnTo>
                  <a:pt x="145913" y="20505"/>
                </a:lnTo>
                <a:lnTo>
                  <a:pt x="131488" y="24148"/>
                </a:lnTo>
                <a:lnTo>
                  <a:pt x="116155" y="28481"/>
                </a:lnTo>
                <a:lnTo>
                  <a:pt x="100219" y="33275"/>
                </a:lnTo>
                <a:lnTo>
                  <a:pt x="84832" y="38376"/>
                </a:lnTo>
                <a:lnTo>
                  <a:pt x="55036" y="49124"/>
                </a:lnTo>
                <a:lnTo>
                  <a:pt x="43280" y="53705"/>
                </a:lnTo>
                <a:lnTo>
                  <a:pt x="33538" y="57711"/>
                </a:lnTo>
                <a:lnTo>
                  <a:pt x="25138" y="61334"/>
                </a:lnTo>
                <a:lnTo>
                  <a:pt x="18586" y="63750"/>
                </a:lnTo>
                <a:lnTo>
                  <a:pt x="13265" y="65360"/>
                </a:lnTo>
                <a:lnTo>
                  <a:pt x="8765" y="66433"/>
                </a:lnTo>
                <a:lnTo>
                  <a:pt x="5765" y="68102"/>
                </a:lnTo>
                <a:lnTo>
                  <a:pt x="3766" y="70166"/>
                </a:lnTo>
                <a:lnTo>
                  <a:pt x="2433" y="72495"/>
                </a:lnTo>
                <a:lnTo>
                  <a:pt x="951" y="77623"/>
                </a:lnTo>
                <a:lnTo>
                  <a:pt x="117" y="85865"/>
                </a:lnTo>
                <a:lnTo>
                  <a:pt x="0" y="88676"/>
                </a:lnTo>
                <a:lnTo>
                  <a:pt x="1827" y="91502"/>
                </a:lnTo>
                <a:lnTo>
                  <a:pt x="8937" y="97183"/>
                </a:lnTo>
                <a:lnTo>
                  <a:pt x="13500" y="100032"/>
                </a:lnTo>
                <a:lnTo>
                  <a:pt x="18447" y="102883"/>
                </a:lnTo>
                <a:lnTo>
                  <a:pt x="23650" y="105736"/>
                </a:lnTo>
                <a:lnTo>
                  <a:pt x="29976" y="109543"/>
                </a:lnTo>
                <a:lnTo>
                  <a:pt x="44625" y="118854"/>
                </a:lnTo>
                <a:lnTo>
                  <a:pt x="55390" y="124956"/>
                </a:lnTo>
                <a:lnTo>
                  <a:pt x="82590" y="139356"/>
                </a:lnTo>
                <a:lnTo>
                  <a:pt x="126429" y="160362"/>
                </a:lnTo>
                <a:lnTo>
                  <a:pt x="152788" y="172630"/>
                </a:lnTo>
                <a:lnTo>
                  <a:pt x="173218" y="182715"/>
                </a:lnTo>
                <a:lnTo>
                  <a:pt x="189696" y="191342"/>
                </a:lnTo>
                <a:lnTo>
                  <a:pt x="203538" y="198999"/>
                </a:lnTo>
                <a:lnTo>
                  <a:pt x="214672" y="206009"/>
                </a:lnTo>
                <a:lnTo>
                  <a:pt x="223999" y="212587"/>
                </a:lnTo>
                <a:lnTo>
                  <a:pt x="232122" y="218877"/>
                </a:lnTo>
                <a:lnTo>
                  <a:pt x="239442" y="224976"/>
                </a:lnTo>
                <a:lnTo>
                  <a:pt x="246228" y="230947"/>
                </a:lnTo>
                <a:lnTo>
                  <a:pt x="252656" y="236832"/>
                </a:lnTo>
                <a:lnTo>
                  <a:pt x="256942" y="242661"/>
                </a:lnTo>
                <a:lnTo>
                  <a:pt x="259799" y="248452"/>
                </a:lnTo>
                <a:lnTo>
                  <a:pt x="261704" y="254217"/>
                </a:lnTo>
                <a:lnTo>
                  <a:pt x="266361" y="263163"/>
                </a:lnTo>
                <a:lnTo>
                  <a:pt x="270652" y="270314"/>
                </a:lnTo>
                <a:lnTo>
                  <a:pt x="272560" y="276667"/>
                </a:lnTo>
                <a:lnTo>
                  <a:pt x="271163" y="280648"/>
                </a:lnTo>
                <a:lnTo>
                  <a:pt x="264532" y="290150"/>
                </a:lnTo>
                <a:lnTo>
                  <a:pt x="257775" y="298183"/>
                </a:lnTo>
                <a:lnTo>
                  <a:pt x="254639" y="301659"/>
                </a:lnTo>
                <a:lnTo>
                  <a:pt x="249692" y="304929"/>
                </a:lnTo>
                <a:lnTo>
                  <a:pt x="243536" y="308061"/>
                </a:lnTo>
                <a:lnTo>
                  <a:pt x="236574" y="311102"/>
                </a:lnTo>
                <a:lnTo>
                  <a:pt x="230028" y="313129"/>
                </a:lnTo>
                <a:lnTo>
                  <a:pt x="223759" y="314480"/>
                </a:lnTo>
                <a:lnTo>
                  <a:pt x="217675" y="315381"/>
                </a:lnTo>
                <a:lnTo>
                  <a:pt x="209809" y="316934"/>
                </a:lnTo>
                <a:lnTo>
                  <a:pt x="190908" y="321200"/>
                </a:lnTo>
                <a:lnTo>
                  <a:pt x="181487" y="322719"/>
                </a:lnTo>
                <a:lnTo>
                  <a:pt x="172348" y="323731"/>
                </a:lnTo>
                <a:lnTo>
                  <a:pt x="163398" y="324406"/>
                </a:lnTo>
                <a:lnTo>
                  <a:pt x="154574" y="324856"/>
                </a:lnTo>
                <a:lnTo>
                  <a:pt x="137150" y="325356"/>
                </a:lnTo>
                <a:lnTo>
                  <a:pt x="115826" y="325637"/>
                </a:lnTo>
                <a:lnTo>
                  <a:pt x="109524" y="324724"/>
                </a:lnTo>
                <a:lnTo>
                  <a:pt x="103418" y="323163"/>
                </a:lnTo>
                <a:lnTo>
                  <a:pt x="97442" y="321170"/>
                </a:lnTo>
                <a:lnTo>
                  <a:pt x="92506" y="319841"/>
                </a:lnTo>
                <a:lnTo>
                  <a:pt x="84481" y="318364"/>
                </a:lnTo>
                <a:lnTo>
                  <a:pt x="77740" y="315168"/>
                </a:lnTo>
                <a:lnTo>
                  <a:pt x="74608" y="312982"/>
                </a:lnTo>
                <a:lnTo>
                  <a:pt x="72521" y="310573"/>
                </a:lnTo>
                <a:lnTo>
                  <a:pt x="71129" y="308014"/>
                </a:lnTo>
                <a:lnTo>
                  <a:pt x="70202" y="305355"/>
                </a:lnTo>
                <a:lnTo>
                  <a:pt x="69171" y="297321"/>
                </a:lnTo>
                <a:lnTo>
                  <a:pt x="68896" y="292512"/>
                </a:lnTo>
                <a:lnTo>
                  <a:pt x="69665" y="288353"/>
                </a:lnTo>
                <a:lnTo>
                  <a:pt x="73060" y="281192"/>
                </a:lnTo>
                <a:lnTo>
                  <a:pt x="77744" y="272295"/>
                </a:lnTo>
                <a:lnTo>
                  <a:pt x="80326" y="267255"/>
                </a:lnTo>
                <a:lnTo>
                  <a:pt x="83953" y="261990"/>
                </a:lnTo>
                <a:lnTo>
                  <a:pt x="88276" y="256575"/>
                </a:lnTo>
                <a:lnTo>
                  <a:pt x="93062" y="251060"/>
                </a:lnTo>
                <a:lnTo>
                  <a:pt x="98158" y="244526"/>
                </a:lnTo>
                <a:lnTo>
                  <a:pt x="103461" y="237313"/>
                </a:lnTo>
                <a:lnTo>
                  <a:pt x="108901" y="229646"/>
                </a:lnTo>
                <a:lnTo>
                  <a:pt x="115385" y="222630"/>
                </a:lnTo>
                <a:lnTo>
                  <a:pt x="122565" y="216048"/>
                </a:lnTo>
                <a:lnTo>
                  <a:pt x="130210" y="209755"/>
                </a:lnTo>
                <a:lnTo>
                  <a:pt x="137211" y="203654"/>
                </a:lnTo>
                <a:lnTo>
                  <a:pt x="143784" y="197682"/>
                </a:lnTo>
                <a:lnTo>
                  <a:pt x="156167" y="185966"/>
                </a:lnTo>
                <a:lnTo>
                  <a:pt x="168020" y="174410"/>
                </a:lnTo>
                <a:lnTo>
                  <a:pt x="173848" y="167708"/>
                </a:lnTo>
                <a:lnTo>
                  <a:pt x="179638" y="160383"/>
                </a:lnTo>
                <a:lnTo>
                  <a:pt x="185404" y="152642"/>
                </a:lnTo>
                <a:lnTo>
                  <a:pt x="191152" y="145577"/>
                </a:lnTo>
                <a:lnTo>
                  <a:pt x="196889" y="138961"/>
                </a:lnTo>
                <a:lnTo>
                  <a:pt x="202619" y="132646"/>
                </a:lnTo>
                <a:lnTo>
                  <a:pt x="214065" y="120549"/>
                </a:lnTo>
                <a:lnTo>
                  <a:pt x="219785" y="114656"/>
                </a:lnTo>
                <a:lnTo>
                  <a:pt x="226455" y="106918"/>
                </a:lnTo>
                <a:lnTo>
                  <a:pt x="233760" y="97949"/>
                </a:lnTo>
                <a:lnTo>
                  <a:pt x="241487" y="88159"/>
                </a:lnTo>
                <a:lnTo>
                  <a:pt x="246638" y="79728"/>
                </a:lnTo>
                <a:lnTo>
                  <a:pt x="250072" y="72202"/>
                </a:lnTo>
                <a:lnTo>
                  <a:pt x="252362" y="65280"/>
                </a:lnTo>
                <a:lnTo>
                  <a:pt x="253888" y="58760"/>
                </a:lnTo>
                <a:lnTo>
                  <a:pt x="254906" y="52509"/>
                </a:lnTo>
                <a:lnTo>
                  <a:pt x="255584" y="46436"/>
                </a:lnTo>
                <a:lnTo>
                  <a:pt x="256338" y="37149"/>
                </a:lnTo>
                <a:lnTo>
                  <a:pt x="256539" y="33338"/>
                </a:lnTo>
                <a:lnTo>
                  <a:pt x="255720" y="29846"/>
                </a:lnTo>
                <a:lnTo>
                  <a:pt x="252271" y="23425"/>
                </a:lnTo>
                <a:lnTo>
                  <a:pt x="247563" y="17396"/>
                </a:lnTo>
                <a:lnTo>
                  <a:pt x="2397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36"/>
          <p:cNvSpPr/>
          <p:nvPr/>
        </p:nvSpPr>
        <p:spPr>
          <a:xfrm>
            <a:off x="3500437" y="1928812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17145"/>
                </a:moveTo>
                <a:lnTo>
                  <a:pt x="22754" y="12594"/>
                </a:lnTo>
                <a:lnTo>
                  <a:pt x="31362" y="11254"/>
                </a:lnTo>
                <a:lnTo>
                  <a:pt x="39006" y="10360"/>
                </a:lnTo>
                <a:lnTo>
                  <a:pt x="110469" y="4375"/>
                </a:lnTo>
                <a:lnTo>
                  <a:pt x="137463" y="2917"/>
                </a:lnTo>
                <a:lnTo>
                  <a:pt x="192857" y="1296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37"/>
          <p:cNvSpPr/>
          <p:nvPr/>
        </p:nvSpPr>
        <p:spPr>
          <a:xfrm>
            <a:off x="3594734" y="2065972"/>
            <a:ext cx="420054" cy="8574"/>
          </a:xfrm>
          <a:custGeom>
            <a:avLst/>
            <a:gdLst/>
            <a:ahLst/>
            <a:cxnLst/>
            <a:rect l="0" t="0" r="0" b="0"/>
            <a:pathLst>
              <a:path w="420054" h="8574">
                <a:moveTo>
                  <a:pt x="0" y="8573"/>
                </a:moveTo>
                <a:lnTo>
                  <a:pt x="138318" y="8573"/>
                </a:lnTo>
                <a:lnTo>
                  <a:pt x="156030" y="7620"/>
                </a:lnTo>
                <a:lnTo>
                  <a:pt x="171647" y="6033"/>
                </a:lnTo>
                <a:lnTo>
                  <a:pt x="185869" y="4022"/>
                </a:lnTo>
                <a:lnTo>
                  <a:pt x="200113" y="2681"/>
                </a:lnTo>
                <a:lnTo>
                  <a:pt x="214371" y="1788"/>
                </a:lnTo>
                <a:lnTo>
                  <a:pt x="228639" y="1192"/>
                </a:lnTo>
                <a:lnTo>
                  <a:pt x="264813" y="530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38"/>
          <p:cNvSpPr/>
          <p:nvPr/>
        </p:nvSpPr>
        <p:spPr>
          <a:xfrm>
            <a:off x="4049431" y="1699844"/>
            <a:ext cx="328870" cy="383274"/>
          </a:xfrm>
          <a:custGeom>
            <a:avLst/>
            <a:gdLst/>
            <a:ahLst/>
            <a:cxnLst/>
            <a:rect l="0" t="0" r="0" b="0"/>
            <a:pathLst>
              <a:path w="328870" h="383274">
                <a:moveTo>
                  <a:pt x="16791" y="143243"/>
                </a:moveTo>
                <a:lnTo>
                  <a:pt x="12240" y="134141"/>
                </a:lnTo>
                <a:lnTo>
                  <a:pt x="10006" y="127133"/>
                </a:lnTo>
                <a:lnTo>
                  <a:pt x="8323" y="118088"/>
                </a:lnTo>
                <a:lnTo>
                  <a:pt x="8250" y="108591"/>
                </a:lnTo>
                <a:lnTo>
                  <a:pt x="8228" y="80059"/>
                </a:lnTo>
                <a:lnTo>
                  <a:pt x="7272" y="68735"/>
                </a:lnTo>
                <a:lnTo>
                  <a:pt x="5683" y="57376"/>
                </a:lnTo>
                <a:lnTo>
                  <a:pt x="3671" y="45994"/>
                </a:lnTo>
                <a:lnTo>
                  <a:pt x="2329" y="36500"/>
                </a:lnTo>
                <a:lnTo>
                  <a:pt x="1435" y="28266"/>
                </a:lnTo>
                <a:lnTo>
                  <a:pt x="441" y="14990"/>
                </a:lnTo>
                <a:lnTo>
                  <a:pt x="0" y="5914"/>
                </a:lnTo>
                <a:lnTo>
                  <a:pt x="1786" y="3113"/>
                </a:lnTo>
                <a:lnTo>
                  <a:pt x="4883" y="1245"/>
                </a:lnTo>
                <a:lnTo>
                  <a:pt x="8853" y="0"/>
                </a:lnTo>
                <a:lnTo>
                  <a:pt x="21976" y="123"/>
                </a:lnTo>
                <a:lnTo>
                  <a:pt x="41203" y="1157"/>
                </a:lnTo>
                <a:lnTo>
                  <a:pt x="165546" y="9661"/>
                </a:lnTo>
                <a:lnTo>
                  <a:pt x="200734" y="13231"/>
                </a:lnTo>
                <a:lnTo>
                  <a:pt x="234670" y="17516"/>
                </a:lnTo>
                <a:lnTo>
                  <a:pt x="267771" y="22277"/>
                </a:lnTo>
                <a:lnTo>
                  <a:pt x="291743" y="27357"/>
                </a:lnTo>
                <a:lnTo>
                  <a:pt x="309630" y="32648"/>
                </a:lnTo>
                <a:lnTo>
                  <a:pt x="323460" y="38081"/>
                </a:lnTo>
                <a:lnTo>
                  <a:pt x="328869" y="44560"/>
                </a:lnTo>
                <a:lnTo>
                  <a:pt x="328666" y="51737"/>
                </a:lnTo>
                <a:lnTo>
                  <a:pt x="324720" y="59379"/>
                </a:lnTo>
                <a:lnTo>
                  <a:pt x="320184" y="70189"/>
                </a:lnTo>
                <a:lnTo>
                  <a:pt x="315256" y="83110"/>
                </a:lnTo>
                <a:lnTo>
                  <a:pt x="310065" y="97439"/>
                </a:lnTo>
                <a:lnTo>
                  <a:pt x="303747" y="117470"/>
                </a:lnTo>
                <a:lnTo>
                  <a:pt x="289107" y="167666"/>
                </a:lnTo>
                <a:lnTo>
                  <a:pt x="283108" y="194767"/>
                </a:lnTo>
                <a:lnTo>
                  <a:pt x="278156" y="222360"/>
                </a:lnTo>
                <a:lnTo>
                  <a:pt x="273902" y="250280"/>
                </a:lnTo>
                <a:lnTo>
                  <a:pt x="271066" y="275561"/>
                </a:lnTo>
                <a:lnTo>
                  <a:pt x="269175" y="299083"/>
                </a:lnTo>
                <a:lnTo>
                  <a:pt x="266514" y="351343"/>
                </a:lnTo>
                <a:lnTo>
                  <a:pt x="265394" y="3832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39"/>
          <p:cNvSpPr/>
          <p:nvPr/>
        </p:nvSpPr>
        <p:spPr>
          <a:xfrm>
            <a:off x="4211954" y="193738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9103" y="16615"/>
                </a:lnTo>
                <a:lnTo>
                  <a:pt x="12736" y="13934"/>
                </a:lnTo>
                <a:lnTo>
                  <a:pt x="16111" y="12147"/>
                </a:lnTo>
                <a:lnTo>
                  <a:pt x="19313" y="10955"/>
                </a:lnTo>
                <a:lnTo>
                  <a:pt x="23353" y="10161"/>
                </a:lnTo>
                <a:lnTo>
                  <a:pt x="27951" y="9631"/>
                </a:lnTo>
                <a:lnTo>
                  <a:pt x="32922" y="9278"/>
                </a:lnTo>
                <a:lnTo>
                  <a:pt x="51145" y="8886"/>
                </a:lnTo>
                <a:lnTo>
                  <a:pt x="101649" y="8634"/>
                </a:lnTo>
                <a:lnTo>
                  <a:pt x="118249" y="7661"/>
                </a:lnTo>
                <a:lnTo>
                  <a:pt x="136935" y="6060"/>
                </a:lnTo>
                <a:lnTo>
                  <a:pt x="157013" y="4040"/>
                </a:lnTo>
                <a:lnTo>
                  <a:pt x="175160" y="2693"/>
                </a:lnTo>
                <a:lnTo>
                  <a:pt x="192021" y="179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0"/>
          <p:cNvSpPr/>
          <p:nvPr/>
        </p:nvSpPr>
        <p:spPr>
          <a:xfrm>
            <a:off x="4014787" y="2104228"/>
            <a:ext cx="651511" cy="64615"/>
          </a:xfrm>
          <a:custGeom>
            <a:avLst/>
            <a:gdLst/>
            <a:ahLst/>
            <a:cxnLst/>
            <a:rect l="0" t="0" r="0" b="0"/>
            <a:pathLst>
              <a:path w="651511" h="64615">
                <a:moveTo>
                  <a:pt x="0" y="64614"/>
                </a:moveTo>
                <a:lnTo>
                  <a:pt x="4551" y="55512"/>
                </a:lnTo>
                <a:lnTo>
                  <a:pt x="7796" y="51879"/>
                </a:lnTo>
                <a:lnTo>
                  <a:pt x="11865" y="48504"/>
                </a:lnTo>
                <a:lnTo>
                  <a:pt x="16483" y="45302"/>
                </a:lnTo>
                <a:lnTo>
                  <a:pt x="21466" y="43166"/>
                </a:lnTo>
                <a:lnTo>
                  <a:pt x="26693" y="41743"/>
                </a:lnTo>
                <a:lnTo>
                  <a:pt x="32083" y="40794"/>
                </a:lnTo>
                <a:lnTo>
                  <a:pt x="38534" y="39209"/>
                </a:lnTo>
                <a:lnTo>
                  <a:pt x="45691" y="37200"/>
                </a:lnTo>
                <a:lnTo>
                  <a:pt x="53321" y="34908"/>
                </a:lnTo>
                <a:lnTo>
                  <a:pt x="65075" y="32428"/>
                </a:lnTo>
                <a:lnTo>
                  <a:pt x="79578" y="29821"/>
                </a:lnTo>
                <a:lnTo>
                  <a:pt x="95915" y="27131"/>
                </a:lnTo>
                <a:lnTo>
                  <a:pt x="139466" y="21603"/>
                </a:lnTo>
                <a:lnTo>
                  <a:pt x="164415" y="18795"/>
                </a:lnTo>
                <a:lnTo>
                  <a:pt x="185810" y="15970"/>
                </a:lnTo>
                <a:lnTo>
                  <a:pt x="222282" y="10292"/>
                </a:lnTo>
                <a:lnTo>
                  <a:pt x="244391" y="8397"/>
                </a:lnTo>
                <a:lnTo>
                  <a:pt x="269607" y="7134"/>
                </a:lnTo>
                <a:lnTo>
                  <a:pt x="296895" y="6291"/>
                </a:lnTo>
                <a:lnTo>
                  <a:pt x="408115" y="555"/>
                </a:lnTo>
                <a:lnTo>
                  <a:pt x="448289" y="0"/>
                </a:lnTo>
                <a:lnTo>
                  <a:pt x="488407" y="583"/>
                </a:lnTo>
                <a:lnTo>
                  <a:pt x="598549" y="3812"/>
                </a:lnTo>
                <a:lnTo>
                  <a:pt x="612393" y="5029"/>
                </a:lnTo>
                <a:lnTo>
                  <a:pt x="623527" y="6793"/>
                </a:lnTo>
                <a:lnTo>
                  <a:pt x="651510" y="131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1"/>
          <p:cNvSpPr/>
          <p:nvPr/>
        </p:nvSpPr>
        <p:spPr>
          <a:xfrm>
            <a:off x="4161709" y="2230146"/>
            <a:ext cx="365557" cy="383092"/>
          </a:xfrm>
          <a:custGeom>
            <a:avLst/>
            <a:gdLst/>
            <a:ahLst/>
            <a:cxnLst/>
            <a:rect l="0" t="0" r="0" b="0"/>
            <a:pathLst>
              <a:path w="365557" h="383092">
                <a:moveTo>
                  <a:pt x="341711" y="15849"/>
                </a:moveTo>
                <a:lnTo>
                  <a:pt x="328058" y="11298"/>
                </a:lnTo>
                <a:lnTo>
                  <a:pt x="322132" y="9957"/>
                </a:lnTo>
                <a:lnTo>
                  <a:pt x="316276" y="9063"/>
                </a:lnTo>
                <a:lnTo>
                  <a:pt x="310466" y="8468"/>
                </a:lnTo>
                <a:lnTo>
                  <a:pt x="304689" y="7118"/>
                </a:lnTo>
                <a:lnTo>
                  <a:pt x="298932" y="5266"/>
                </a:lnTo>
                <a:lnTo>
                  <a:pt x="293189" y="3078"/>
                </a:lnTo>
                <a:lnTo>
                  <a:pt x="283645" y="1620"/>
                </a:lnTo>
                <a:lnTo>
                  <a:pt x="271568" y="648"/>
                </a:lnTo>
                <a:lnTo>
                  <a:pt x="257801" y="0"/>
                </a:lnTo>
                <a:lnTo>
                  <a:pt x="241004" y="520"/>
                </a:lnTo>
                <a:lnTo>
                  <a:pt x="222185" y="1820"/>
                </a:lnTo>
                <a:lnTo>
                  <a:pt x="202019" y="3638"/>
                </a:lnTo>
                <a:lnTo>
                  <a:pt x="179051" y="6756"/>
                </a:lnTo>
                <a:lnTo>
                  <a:pt x="128130" y="15300"/>
                </a:lnTo>
                <a:lnTo>
                  <a:pt x="68666" y="26269"/>
                </a:lnTo>
                <a:lnTo>
                  <a:pt x="54906" y="30416"/>
                </a:lnTo>
                <a:lnTo>
                  <a:pt x="43827" y="35085"/>
                </a:lnTo>
                <a:lnTo>
                  <a:pt x="19134" y="48218"/>
                </a:lnTo>
                <a:lnTo>
                  <a:pt x="12359" y="51716"/>
                </a:lnTo>
                <a:lnTo>
                  <a:pt x="7843" y="55000"/>
                </a:lnTo>
                <a:lnTo>
                  <a:pt x="4832" y="58142"/>
                </a:lnTo>
                <a:lnTo>
                  <a:pt x="2825" y="61189"/>
                </a:lnTo>
                <a:lnTo>
                  <a:pt x="595" y="67115"/>
                </a:lnTo>
                <a:lnTo>
                  <a:pt x="0" y="70029"/>
                </a:lnTo>
                <a:lnTo>
                  <a:pt x="1509" y="72924"/>
                </a:lnTo>
                <a:lnTo>
                  <a:pt x="8265" y="78680"/>
                </a:lnTo>
                <a:lnTo>
                  <a:pt x="17617" y="84414"/>
                </a:lnTo>
                <a:lnTo>
                  <a:pt x="22778" y="87276"/>
                </a:lnTo>
                <a:lnTo>
                  <a:pt x="57347" y="104957"/>
                </a:lnTo>
                <a:lnTo>
                  <a:pt x="247970" y="193040"/>
                </a:lnTo>
                <a:lnTo>
                  <a:pt x="264930" y="201604"/>
                </a:lnTo>
                <a:lnTo>
                  <a:pt x="279093" y="209218"/>
                </a:lnTo>
                <a:lnTo>
                  <a:pt x="291393" y="216199"/>
                </a:lnTo>
                <a:lnTo>
                  <a:pt x="301498" y="223711"/>
                </a:lnTo>
                <a:lnTo>
                  <a:pt x="310140" y="231576"/>
                </a:lnTo>
                <a:lnTo>
                  <a:pt x="331404" y="253758"/>
                </a:lnTo>
                <a:lnTo>
                  <a:pt x="337697" y="260180"/>
                </a:lnTo>
                <a:lnTo>
                  <a:pt x="342845" y="266366"/>
                </a:lnTo>
                <a:lnTo>
                  <a:pt x="351105" y="278320"/>
                </a:lnTo>
                <a:lnTo>
                  <a:pt x="357951" y="289983"/>
                </a:lnTo>
                <a:lnTo>
                  <a:pt x="361110" y="295759"/>
                </a:lnTo>
                <a:lnTo>
                  <a:pt x="364620" y="307258"/>
                </a:lnTo>
                <a:lnTo>
                  <a:pt x="365556" y="312992"/>
                </a:lnTo>
                <a:lnTo>
                  <a:pt x="364056" y="324442"/>
                </a:lnTo>
                <a:lnTo>
                  <a:pt x="360214" y="334929"/>
                </a:lnTo>
                <a:lnTo>
                  <a:pt x="355332" y="342765"/>
                </a:lnTo>
                <a:lnTo>
                  <a:pt x="344907" y="351962"/>
                </a:lnTo>
                <a:lnTo>
                  <a:pt x="338126" y="357082"/>
                </a:lnTo>
                <a:lnTo>
                  <a:pt x="328053" y="365310"/>
                </a:lnTo>
                <a:lnTo>
                  <a:pt x="324033" y="368838"/>
                </a:lnTo>
                <a:lnTo>
                  <a:pt x="319448" y="371190"/>
                </a:lnTo>
                <a:lnTo>
                  <a:pt x="309273" y="373803"/>
                </a:lnTo>
                <a:lnTo>
                  <a:pt x="300941" y="377505"/>
                </a:lnTo>
                <a:lnTo>
                  <a:pt x="297386" y="379825"/>
                </a:lnTo>
                <a:lnTo>
                  <a:pt x="288356" y="382404"/>
                </a:lnTo>
                <a:lnTo>
                  <a:pt x="283280" y="383091"/>
                </a:lnTo>
                <a:lnTo>
                  <a:pt x="272562" y="381315"/>
                </a:lnTo>
                <a:lnTo>
                  <a:pt x="261448" y="378303"/>
                </a:lnTo>
                <a:lnTo>
                  <a:pt x="250158" y="376965"/>
                </a:lnTo>
                <a:lnTo>
                  <a:pt x="243528" y="375655"/>
                </a:lnTo>
                <a:lnTo>
                  <a:pt x="236250" y="373830"/>
                </a:lnTo>
                <a:lnTo>
                  <a:pt x="228542" y="371660"/>
                </a:lnTo>
                <a:lnTo>
                  <a:pt x="219592" y="368309"/>
                </a:lnTo>
                <a:lnTo>
                  <a:pt x="209816" y="364169"/>
                </a:lnTo>
                <a:lnTo>
                  <a:pt x="199488" y="359505"/>
                </a:lnTo>
                <a:lnTo>
                  <a:pt x="189746" y="354490"/>
                </a:lnTo>
                <a:lnTo>
                  <a:pt x="180393" y="349242"/>
                </a:lnTo>
                <a:lnTo>
                  <a:pt x="171301" y="343838"/>
                </a:lnTo>
                <a:lnTo>
                  <a:pt x="163334" y="337379"/>
                </a:lnTo>
                <a:lnTo>
                  <a:pt x="156118" y="330214"/>
                </a:lnTo>
                <a:lnTo>
                  <a:pt x="149402" y="322581"/>
                </a:lnTo>
                <a:lnTo>
                  <a:pt x="143972" y="314634"/>
                </a:lnTo>
                <a:lnTo>
                  <a:pt x="139400" y="306479"/>
                </a:lnTo>
                <a:lnTo>
                  <a:pt x="135400" y="298185"/>
                </a:lnTo>
                <a:lnTo>
                  <a:pt x="133685" y="290750"/>
                </a:lnTo>
                <a:lnTo>
                  <a:pt x="133494" y="283889"/>
                </a:lnTo>
                <a:lnTo>
                  <a:pt x="134320" y="277410"/>
                </a:lnTo>
                <a:lnTo>
                  <a:pt x="135822" y="269280"/>
                </a:lnTo>
                <a:lnTo>
                  <a:pt x="140032" y="250087"/>
                </a:lnTo>
                <a:lnTo>
                  <a:pt x="142488" y="241540"/>
                </a:lnTo>
                <a:lnTo>
                  <a:pt x="145078" y="233937"/>
                </a:lnTo>
                <a:lnTo>
                  <a:pt x="147757" y="226963"/>
                </a:lnTo>
                <a:lnTo>
                  <a:pt x="150496" y="220409"/>
                </a:lnTo>
                <a:lnTo>
                  <a:pt x="153274" y="214135"/>
                </a:lnTo>
                <a:lnTo>
                  <a:pt x="156078" y="208047"/>
                </a:lnTo>
                <a:lnTo>
                  <a:pt x="164275" y="196202"/>
                </a:lnTo>
                <a:lnTo>
                  <a:pt x="169128" y="190377"/>
                </a:lnTo>
                <a:lnTo>
                  <a:pt x="175220" y="183636"/>
                </a:lnTo>
                <a:lnTo>
                  <a:pt x="189610" y="168526"/>
                </a:lnTo>
                <a:lnTo>
                  <a:pt x="195543" y="161448"/>
                </a:lnTo>
                <a:lnTo>
                  <a:pt x="200450" y="154825"/>
                </a:lnTo>
                <a:lnTo>
                  <a:pt x="204674" y="148505"/>
                </a:lnTo>
                <a:lnTo>
                  <a:pt x="208443" y="142386"/>
                </a:lnTo>
                <a:lnTo>
                  <a:pt x="215171" y="130507"/>
                </a:lnTo>
                <a:lnTo>
                  <a:pt x="221335" y="121418"/>
                </a:lnTo>
                <a:lnTo>
                  <a:pt x="227251" y="113251"/>
                </a:lnTo>
                <a:lnTo>
                  <a:pt x="233055" y="103271"/>
                </a:lnTo>
                <a:lnTo>
                  <a:pt x="238809" y="92485"/>
                </a:lnTo>
                <a:lnTo>
                  <a:pt x="250265" y="70039"/>
                </a:lnTo>
                <a:lnTo>
                  <a:pt x="253443" y="61206"/>
                </a:lnTo>
                <a:lnTo>
                  <a:pt x="254290" y="57517"/>
                </a:lnTo>
                <a:lnTo>
                  <a:pt x="257772" y="50878"/>
                </a:lnTo>
                <a:lnTo>
                  <a:pt x="264558" y="415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42"/>
          <p:cNvSpPr/>
          <p:nvPr/>
        </p:nvSpPr>
        <p:spPr>
          <a:xfrm>
            <a:off x="3787091" y="1526033"/>
            <a:ext cx="1331678" cy="1525122"/>
          </a:xfrm>
          <a:custGeom>
            <a:avLst/>
            <a:gdLst/>
            <a:ahLst/>
            <a:cxnLst/>
            <a:rect l="0" t="0" r="0" b="0"/>
            <a:pathLst>
              <a:path w="1331678" h="1525122">
                <a:moveTo>
                  <a:pt x="253413" y="1174304"/>
                </a:moveTo>
                <a:lnTo>
                  <a:pt x="253413" y="1094538"/>
                </a:lnTo>
                <a:lnTo>
                  <a:pt x="250874" y="1076623"/>
                </a:lnTo>
                <a:lnTo>
                  <a:pt x="238791" y="1039732"/>
                </a:lnTo>
                <a:lnTo>
                  <a:pt x="231407" y="1001398"/>
                </a:lnTo>
                <a:lnTo>
                  <a:pt x="225889" y="953778"/>
                </a:lnTo>
                <a:lnTo>
                  <a:pt x="218588" y="914335"/>
                </a:lnTo>
                <a:lnTo>
                  <a:pt x="213171" y="882550"/>
                </a:lnTo>
                <a:lnTo>
                  <a:pt x="194539" y="692054"/>
                </a:lnTo>
                <a:lnTo>
                  <a:pt x="192256" y="644207"/>
                </a:lnTo>
                <a:lnTo>
                  <a:pt x="191687" y="595163"/>
                </a:lnTo>
                <a:lnTo>
                  <a:pt x="193305" y="402115"/>
                </a:lnTo>
                <a:lnTo>
                  <a:pt x="194292" y="378524"/>
                </a:lnTo>
                <a:lnTo>
                  <a:pt x="197927" y="319291"/>
                </a:lnTo>
                <a:lnTo>
                  <a:pt x="202718" y="274551"/>
                </a:lnTo>
                <a:lnTo>
                  <a:pt x="210770" y="227943"/>
                </a:lnTo>
                <a:lnTo>
                  <a:pt x="222024" y="182612"/>
                </a:lnTo>
                <a:lnTo>
                  <a:pt x="244219" y="136779"/>
                </a:lnTo>
                <a:lnTo>
                  <a:pt x="265823" y="99174"/>
                </a:lnTo>
                <a:lnTo>
                  <a:pt x="283376" y="81789"/>
                </a:lnTo>
                <a:lnTo>
                  <a:pt x="321138" y="55105"/>
                </a:lnTo>
                <a:lnTo>
                  <a:pt x="380734" y="19957"/>
                </a:lnTo>
                <a:lnTo>
                  <a:pt x="416445" y="7304"/>
                </a:lnTo>
                <a:lnTo>
                  <a:pt x="452637" y="2074"/>
                </a:lnTo>
                <a:lnTo>
                  <a:pt x="487491" y="524"/>
                </a:lnTo>
                <a:lnTo>
                  <a:pt x="540245" y="0"/>
                </a:lnTo>
                <a:lnTo>
                  <a:pt x="581394" y="862"/>
                </a:lnTo>
                <a:lnTo>
                  <a:pt x="620045" y="7679"/>
                </a:lnTo>
                <a:lnTo>
                  <a:pt x="650676" y="16359"/>
                </a:lnTo>
                <a:lnTo>
                  <a:pt x="690950" y="31956"/>
                </a:lnTo>
                <a:lnTo>
                  <a:pt x="731563" y="48642"/>
                </a:lnTo>
                <a:lnTo>
                  <a:pt x="759612" y="62505"/>
                </a:lnTo>
                <a:lnTo>
                  <a:pt x="787953" y="77239"/>
                </a:lnTo>
                <a:lnTo>
                  <a:pt x="816424" y="90137"/>
                </a:lnTo>
                <a:lnTo>
                  <a:pt x="844953" y="104759"/>
                </a:lnTo>
                <a:lnTo>
                  <a:pt x="872555" y="121736"/>
                </a:lnTo>
                <a:lnTo>
                  <a:pt x="910467" y="152714"/>
                </a:lnTo>
                <a:lnTo>
                  <a:pt x="950487" y="186975"/>
                </a:lnTo>
                <a:lnTo>
                  <a:pt x="1010254" y="250194"/>
                </a:lnTo>
                <a:lnTo>
                  <a:pt x="1044824" y="289836"/>
                </a:lnTo>
                <a:lnTo>
                  <a:pt x="1079196" y="336294"/>
                </a:lnTo>
                <a:lnTo>
                  <a:pt x="1108960" y="381704"/>
                </a:lnTo>
                <a:lnTo>
                  <a:pt x="1160087" y="460858"/>
                </a:lnTo>
                <a:lnTo>
                  <a:pt x="1187220" y="507618"/>
                </a:lnTo>
                <a:lnTo>
                  <a:pt x="1207554" y="547481"/>
                </a:lnTo>
                <a:lnTo>
                  <a:pt x="1235641" y="606474"/>
                </a:lnTo>
                <a:lnTo>
                  <a:pt x="1250180" y="639541"/>
                </a:lnTo>
                <a:lnTo>
                  <a:pt x="1279033" y="709301"/>
                </a:lnTo>
                <a:lnTo>
                  <a:pt x="1289585" y="738572"/>
                </a:lnTo>
                <a:lnTo>
                  <a:pt x="1297572" y="763801"/>
                </a:lnTo>
                <a:lnTo>
                  <a:pt x="1308986" y="807073"/>
                </a:lnTo>
                <a:lnTo>
                  <a:pt x="1317235" y="845355"/>
                </a:lnTo>
                <a:lnTo>
                  <a:pt x="1324076" y="883960"/>
                </a:lnTo>
                <a:lnTo>
                  <a:pt x="1329338" y="922390"/>
                </a:lnTo>
                <a:lnTo>
                  <a:pt x="1331677" y="958519"/>
                </a:lnTo>
                <a:lnTo>
                  <a:pt x="1327637" y="993627"/>
                </a:lnTo>
                <a:lnTo>
                  <a:pt x="1320444" y="1029233"/>
                </a:lnTo>
                <a:lnTo>
                  <a:pt x="1314072" y="1067283"/>
                </a:lnTo>
                <a:lnTo>
                  <a:pt x="1307229" y="1091527"/>
                </a:lnTo>
                <a:lnTo>
                  <a:pt x="1297905" y="1119119"/>
                </a:lnTo>
                <a:lnTo>
                  <a:pt x="1286926" y="1148944"/>
                </a:lnTo>
                <a:lnTo>
                  <a:pt x="1267107" y="1194783"/>
                </a:lnTo>
                <a:lnTo>
                  <a:pt x="1248774" y="1231031"/>
                </a:lnTo>
                <a:lnTo>
                  <a:pt x="1220483" y="1278213"/>
                </a:lnTo>
                <a:lnTo>
                  <a:pt x="1182784" y="1321403"/>
                </a:lnTo>
                <a:lnTo>
                  <a:pt x="1141451" y="1358753"/>
                </a:lnTo>
                <a:lnTo>
                  <a:pt x="1113235" y="1382329"/>
                </a:lnTo>
                <a:lnTo>
                  <a:pt x="1070574" y="1417022"/>
                </a:lnTo>
                <a:lnTo>
                  <a:pt x="1039506" y="1437436"/>
                </a:lnTo>
                <a:lnTo>
                  <a:pt x="1006648" y="1455082"/>
                </a:lnTo>
                <a:lnTo>
                  <a:pt x="972994" y="1469274"/>
                </a:lnTo>
                <a:lnTo>
                  <a:pt x="936447" y="1481932"/>
                </a:lnTo>
                <a:lnTo>
                  <a:pt x="897979" y="1493908"/>
                </a:lnTo>
                <a:lnTo>
                  <a:pt x="858657" y="1505580"/>
                </a:lnTo>
                <a:lnTo>
                  <a:pt x="818956" y="1514578"/>
                </a:lnTo>
                <a:lnTo>
                  <a:pt x="778133" y="1520799"/>
                </a:lnTo>
                <a:lnTo>
                  <a:pt x="756579" y="1522459"/>
                </a:lnTo>
                <a:lnTo>
                  <a:pt x="734589" y="1523564"/>
                </a:lnTo>
                <a:lnTo>
                  <a:pt x="687297" y="1524793"/>
                </a:lnTo>
                <a:lnTo>
                  <a:pt x="662685" y="1525121"/>
                </a:lnTo>
                <a:lnTo>
                  <a:pt x="637703" y="1524387"/>
                </a:lnTo>
                <a:lnTo>
                  <a:pt x="612477" y="1522945"/>
                </a:lnTo>
                <a:lnTo>
                  <a:pt x="561587" y="1518803"/>
                </a:lnTo>
                <a:lnTo>
                  <a:pt x="485695" y="1511116"/>
                </a:lnTo>
                <a:lnTo>
                  <a:pt x="437929" y="1505608"/>
                </a:lnTo>
                <a:lnTo>
                  <a:pt x="413572" y="1501854"/>
                </a:lnTo>
                <a:lnTo>
                  <a:pt x="388761" y="1497446"/>
                </a:lnTo>
                <a:lnTo>
                  <a:pt x="363647" y="1492602"/>
                </a:lnTo>
                <a:lnTo>
                  <a:pt x="315424" y="1482140"/>
                </a:lnTo>
                <a:lnTo>
                  <a:pt x="291896" y="1476683"/>
                </a:lnTo>
                <a:lnTo>
                  <a:pt x="247975" y="1465540"/>
                </a:lnTo>
                <a:lnTo>
                  <a:pt x="226927" y="1459901"/>
                </a:lnTo>
                <a:lnTo>
                  <a:pt x="185762" y="1446016"/>
                </a:lnTo>
                <a:lnTo>
                  <a:pt x="147146" y="1429368"/>
                </a:lnTo>
                <a:lnTo>
                  <a:pt x="114109" y="1409268"/>
                </a:lnTo>
                <a:lnTo>
                  <a:pt x="68734" y="1381083"/>
                </a:lnTo>
                <a:lnTo>
                  <a:pt x="34229" y="1350083"/>
                </a:lnTo>
                <a:lnTo>
                  <a:pt x="10458" y="1312218"/>
                </a:lnTo>
                <a:lnTo>
                  <a:pt x="2559" y="1287352"/>
                </a:lnTo>
                <a:lnTo>
                  <a:pt x="0" y="1262647"/>
                </a:lnTo>
                <a:lnTo>
                  <a:pt x="2038" y="1235793"/>
                </a:lnTo>
                <a:lnTo>
                  <a:pt x="13091" y="1193899"/>
                </a:lnTo>
                <a:lnTo>
                  <a:pt x="28176" y="1168090"/>
                </a:lnTo>
                <a:lnTo>
                  <a:pt x="60629" y="1132140"/>
                </a:lnTo>
                <a:lnTo>
                  <a:pt x="97867" y="1099899"/>
                </a:lnTo>
                <a:lnTo>
                  <a:pt x="159116" y="105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43"/>
          <p:cNvSpPr/>
          <p:nvPr/>
        </p:nvSpPr>
        <p:spPr>
          <a:xfrm>
            <a:off x="3071812" y="3489660"/>
            <a:ext cx="480657" cy="436545"/>
          </a:xfrm>
          <a:custGeom>
            <a:avLst/>
            <a:gdLst/>
            <a:ahLst/>
            <a:cxnLst/>
            <a:rect l="0" t="0" r="0" b="0"/>
            <a:pathLst>
              <a:path w="480657" h="436545">
                <a:moveTo>
                  <a:pt x="111442" y="350819"/>
                </a:moveTo>
                <a:lnTo>
                  <a:pt x="106892" y="341718"/>
                </a:lnTo>
                <a:lnTo>
                  <a:pt x="97037" y="324550"/>
                </a:lnTo>
                <a:lnTo>
                  <a:pt x="90409" y="313303"/>
                </a:lnTo>
                <a:lnTo>
                  <a:pt x="85038" y="301996"/>
                </a:lnTo>
                <a:lnTo>
                  <a:pt x="80504" y="290648"/>
                </a:lnTo>
                <a:lnTo>
                  <a:pt x="76530" y="279273"/>
                </a:lnTo>
                <a:lnTo>
                  <a:pt x="72927" y="267880"/>
                </a:lnTo>
                <a:lnTo>
                  <a:pt x="60302" y="224758"/>
                </a:lnTo>
                <a:lnTo>
                  <a:pt x="57346" y="215343"/>
                </a:lnTo>
                <a:lnTo>
                  <a:pt x="52518" y="202399"/>
                </a:lnTo>
                <a:lnTo>
                  <a:pt x="33976" y="156137"/>
                </a:lnTo>
                <a:lnTo>
                  <a:pt x="25260" y="132849"/>
                </a:lnTo>
                <a:lnTo>
                  <a:pt x="20650" y="122638"/>
                </a:lnTo>
                <a:lnTo>
                  <a:pt x="15672" y="112974"/>
                </a:lnTo>
                <a:lnTo>
                  <a:pt x="10448" y="103673"/>
                </a:lnTo>
                <a:lnTo>
                  <a:pt x="4644" y="90799"/>
                </a:lnTo>
                <a:lnTo>
                  <a:pt x="1376" y="78197"/>
                </a:lnTo>
                <a:lnTo>
                  <a:pt x="611" y="73444"/>
                </a:lnTo>
                <a:lnTo>
                  <a:pt x="408" y="73510"/>
                </a:lnTo>
                <a:lnTo>
                  <a:pt x="81" y="85010"/>
                </a:lnTo>
                <a:lnTo>
                  <a:pt x="1006" y="88841"/>
                </a:lnTo>
                <a:lnTo>
                  <a:pt x="6860" y="100688"/>
                </a:lnTo>
                <a:lnTo>
                  <a:pt x="11939" y="113920"/>
                </a:lnTo>
                <a:lnTo>
                  <a:pt x="14627" y="118592"/>
                </a:lnTo>
                <a:lnTo>
                  <a:pt x="17371" y="121706"/>
                </a:lnTo>
                <a:lnTo>
                  <a:pt x="20153" y="123782"/>
                </a:lnTo>
                <a:lnTo>
                  <a:pt x="22960" y="124213"/>
                </a:lnTo>
                <a:lnTo>
                  <a:pt x="25784" y="123549"/>
                </a:lnTo>
                <a:lnTo>
                  <a:pt x="41712" y="115638"/>
                </a:lnTo>
                <a:lnTo>
                  <a:pt x="54733" y="110405"/>
                </a:lnTo>
                <a:lnTo>
                  <a:pt x="62206" y="107675"/>
                </a:lnTo>
                <a:lnTo>
                  <a:pt x="70999" y="103951"/>
                </a:lnTo>
                <a:lnTo>
                  <a:pt x="80670" y="99563"/>
                </a:lnTo>
                <a:lnTo>
                  <a:pt x="90927" y="94733"/>
                </a:lnTo>
                <a:lnTo>
                  <a:pt x="102528" y="88655"/>
                </a:lnTo>
                <a:lnTo>
                  <a:pt x="128118" y="74282"/>
                </a:lnTo>
                <a:lnTo>
                  <a:pt x="141609" y="67401"/>
                </a:lnTo>
                <a:lnTo>
                  <a:pt x="155366" y="60909"/>
                </a:lnTo>
                <a:lnTo>
                  <a:pt x="169300" y="54676"/>
                </a:lnTo>
                <a:lnTo>
                  <a:pt x="184304" y="48615"/>
                </a:lnTo>
                <a:lnTo>
                  <a:pt x="216215" y="36802"/>
                </a:lnTo>
                <a:lnTo>
                  <a:pt x="266312" y="19441"/>
                </a:lnTo>
                <a:lnTo>
                  <a:pt x="282316" y="14648"/>
                </a:lnTo>
                <a:lnTo>
                  <a:pt x="297748" y="10500"/>
                </a:lnTo>
                <a:lnTo>
                  <a:pt x="312799" y="6782"/>
                </a:lnTo>
                <a:lnTo>
                  <a:pt x="327595" y="4304"/>
                </a:lnTo>
                <a:lnTo>
                  <a:pt x="342222" y="2652"/>
                </a:lnTo>
                <a:lnTo>
                  <a:pt x="356735" y="1550"/>
                </a:lnTo>
                <a:lnTo>
                  <a:pt x="371174" y="816"/>
                </a:lnTo>
                <a:lnTo>
                  <a:pt x="399916" y="0"/>
                </a:lnTo>
                <a:lnTo>
                  <a:pt x="412343" y="735"/>
                </a:lnTo>
                <a:lnTo>
                  <a:pt x="423485" y="2177"/>
                </a:lnTo>
                <a:lnTo>
                  <a:pt x="433771" y="4091"/>
                </a:lnTo>
                <a:lnTo>
                  <a:pt x="442533" y="6320"/>
                </a:lnTo>
                <a:lnTo>
                  <a:pt x="457349" y="11336"/>
                </a:lnTo>
                <a:lnTo>
                  <a:pt x="470284" y="19281"/>
                </a:lnTo>
                <a:lnTo>
                  <a:pt x="476400" y="24066"/>
                </a:lnTo>
                <a:lnTo>
                  <a:pt x="479525" y="29162"/>
                </a:lnTo>
                <a:lnTo>
                  <a:pt x="480656" y="34463"/>
                </a:lnTo>
                <a:lnTo>
                  <a:pt x="479372" y="47339"/>
                </a:lnTo>
                <a:lnTo>
                  <a:pt x="477696" y="56107"/>
                </a:lnTo>
                <a:lnTo>
                  <a:pt x="475627" y="65762"/>
                </a:lnTo>
                <a:lnTo>
                  <a:pt x="470437" y="76009"/>
                </a:lnTo>
                <a:lnTo>
                  <a:pt x="463167" y="86650"/>
                </a:lnTo>
                <a:lnTo>
                  <a:pt x="454510" y="97554"/>
                </a:lnTo>
                <a:lnTo>
                  <a:pt x="443977" y="108633"/>
                </a:lnTo>
                <a:lnTo>
                  <a:pt x="432192" y="119830"/>
                </a:lnTo>
                <a:lnTo>
                  <a:pt x="405446" y="143382"/>
                </a:lnTo>
                <a:lnTo>
                  <a:pt x="374508" y="169725"/>
                </a:lnTo>
                <a:lnTo>
                  <a:pt x="356352" y="183418"/>
                </a:lnTo>
                <a:lnTo>
                  <a:pt x="336628" y="197308"/>
                </a:lnTo>
                <a:lnTo>
                  <a:pt x="315858" y="211331"/>
                </a:lnTo>
                <a:lnTo>
                  <a:pt x="295345" y="226395"/>
                </a:lnTo>
                <a:lnTo>
                  <a:pt x="275002" y="242152"/>
                </a:lnTo>
                <a:lnTo>
                  <a:pt x="254772" y="258372"/>
                </a:lnTo>
                <a:lnTo>
                  <a:pt x="232713" y="273948"/>
                </a:lnTo>
                <a:lnTo>
                  <a:pt x="209435" y="289095"/>
                </a:lnTo>
                <a:lnTo>
                  <a:pt x="185343" y="303954"/>
                </a:lnTo>
                <a:lnTo>
                  <a:pt x="162614" y="318623"/>
                </a:lnTo>
                <a:lnTo>
                  <a:pt x="119581" y="347623"/>
                </a:lnTo>
                <a:lnTo>
                  <a:pt x="96865" y="363928"/>
                </a:lnTo>
                <a:lnTo>
                  <a:pt x="0" y="4365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70) 1/3 + 1/5 + 1/10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894"/>
          <p:cNvSpPr/>
          <p:nvPr/>
        </p:nvSpPr>
        <p:spPr>
          <a:xfrm>
            <a:off x="1477327" y="1397317"/>
            <a:ext cx="42863" cy="402909"/>
          </a:xfrm>
          <a:custGeom>
            <a:avLst/>
            <a:gdLst/>
            <a:ahLst/>
            <a:cxnLst/>
            <a:rect l="0" t="0" r="0" b="0"/>
            <a:pathLst>
              <a:path w="42863" h="402909">
                <a:moveTo>
                  <a:pt x="42862" y="0"/>
                </a:moveTo>
                <a:lnTo>
                  <a:pt x="38312" y="0"/>
                </a:lnTo>
                <a:lnTo>
                  <a:pt x="36971" y="953"/>
                </a:lnTo>
                <a:lnTo>
                  <a:pt x="36077" y="2540"/>
                </a:lnTo>
                <a:lnTo>
                  <a:pt x="35482" y="4551"/>
                </a:lnTo>
                <a:lnTo>
                  <a:pt x="34643" y="16483"/>
                </a:lnTo>
                <a:lnTo>
                  <a:pt x="34395" y="27532"/>
                </a:lnTo>
                <a:lnTo>
                  <a:pt x="33407" y="30737"/>
                </a:lnTo>
                <a:lnTo>
                  <a:pt x="31796" y="33826"/>
                </a:lnTo>
                <a:lnTo>
                  <a:pt x="29770" y="36839"/>
                </a:lnTo>
                <a:lnTo>
                  <a:pt x="27467" y="41704"/>
                </a:lnTo>
                <a:lnTo>
                  <a:pt x="24979" y="47805"/>
                </a:lnTo>
                <a:lnTo>
                  <a:pt x="22367" y="54730"/>
                </a:lnTo>
                <a:lnTo>
                  <a:pt x="20627" y="62204"/>
                </a:lnTo>
                <a:lnTo>
                  <a:pt x="19466" y="70044"/>
                </a:lnTo>
                <a:lnTo>
                  <a:pt x="18692" y="78129"/>
                </a:lnTo>
                <a:lnTo>
                  <a:pt x="17833" y="89651"/>
                </a:lnTo>
                <a:lnTo>
                  <a:pt x="17450" y="98900"/>
                </a:lnTo>
                <a:lnTo>
                  <a:pt x="17281" y="109361"/>
                </a:lnTo>
                <a:lnTo>
                  <a:pt x="16283" y="114817"/>
                </a:lnTo>
                <a:lnTo>
                  <a:pt x="14665" y="120360"/>
                </a:lnTo>
                <a:lnTo>
                  <a:pt x="12634" y="125960"/>
                </a:lnTo>
                <a:lnTo>
                  <a:pt x="11280" y="131598"/>
                </a:lnTo>
                <a:lnTo>
                  <a:pt x="10378" y="137262"/>
                </a:lnTo>
                <a:lnTo>
                  <a:pt x="9776" y="142943"/>
                </a:lnTo>
                <a:lnTo>
                  <a:pt x="10327" y="149588"/>
                </a:lnTo>
                <a:lnTo>
                  <a:pt x="11647" y="156875"/>
                </a:lnTo>
                <a:lnTo>
                  <a:pt x="13480" y="164591"/>
                </a:lnTo>
                <a:lnTo>
                  <a:pt x="14701" y="171640"/>
                </a:lnTo>
                <a:lnTo>
                  <a:pt x="15516" y="178244"/>
                </a:lnTo>
                <a:lnTo>
                  <a:pt x="16059" y="184552"/>
                </a:lnTo>
                <a:lnTo>
                  <a:pt x="15468" y="190662"/>
                </a:lnTo>
                <a:lnTo>
                  <a:pt x="14122" y="196641"/>
                </a:lnTo>
                <a:lnTo>
                  <a:pt x="12272" y="202531"/>
                </a:lnTo>
                <a:lnTo>
                  <a:pt x="11039" y="208363"/>
                </a:lnTo>
                <a:lnTo>
                  <a:pt x="10217" y="214157"/>
                </a:lnTo>
                <a:lnTo>
                  <a:pt x="9303" y="225673"/>
                </a:lnTo>
                <a:lnTo>
                  <a:pt x="8897" y="237142"/>
                </a:lnTo>
                <a:lnTo>
                  <a:pt x="8637" y="260979"/>
                </a:lnTo>
                <a:lnTo>
                  <a:pt x="8581" y="295988"/>
                </a:lnTo>
                <a:lnTo>
                  <a:pt x="7626" y="301148"/>
                </a:lnTo>
                <a:lnTo>
                  <a:pt x="6036" y="305540"/>
                </a:lnTo>
                <a:lnTo>
                  <a:pt x="4024" y="309421"/>
                </a:lnTo>
                <a:lnTo>
                  <a:pt x="2683" y="314866"/>
                </a:lnTo>
                <a:lnTo>
                  <a:pt x="1789" y="321353"/>
                </a:lnTo>
                <a:lnTo>
                  <a:pt x="1192" y="328535"/>
                </a:lnTo>
                <a:lnTo>
                  <a:pt x="795" y="335228"/>
                </a:lnTo>
                <a:lnTo>
                  <a:pt x="353" y="347746"/>
                </a:lnTo>
                <a:lnTo>
                  <a:pt x="157" y="357119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95"/>
          <p:cNvSpPr/>
          <p:nvPr/>
        </p:nvSpPr>
        <p:spPr>
          <a:xfrm>
            <a:off x="1606434" y="1457912"/>
            <a:ext cx="301307" cy="272027"/>
          </a:xfrm>
          <a:custGeom>
            <a:avLst/>
            <a:gdLst/>
            <a:ahLst/>
            <a:cxnLst/>
            <a:rect l="0" t="0" r="0" b="0"/>
            <a:pathLst>
              <a:path w="301307" h="272027">
                <a:moveTo>
                  <a:pt x="93778" y="59420"/>
                </a:moveTo>
                <a:lnTo>
                  <a:pt x="84676" y="59420"/>
                </a:lnTo>
                <a:lnTo>
                  <a:pt x="81995" y="60373"/>
                </a:lnTo>
                <a:lnTo>
                  <a:pt x="80208" y="61960"/>
                </a:lnTo>
                <a:lnTo>
                  <a:pt x="77269" y="67217"/>
                </a:lnTo>
                <a:lnTo>
                  <a:pt x="64910" y="91503"/>
                </a:lnTo>
                <a:lnTo>
                  <a:pt x="56544" y="108190"/>
                </a:lnTo>
                <a:lnTo>
                  <a:pt x="51810" y="116699"/>
                </a:lnTo>
                <a:lnTo>
                  <a:pt x="38931" y="138852"/>
                </a:lnTo>
                <a:lnTo>
                  <a:pt x="33400" y="149522"/>
                </a:lnTo>
                <a:lnTo>
                  <a:pt x="28761" y="159493"/>
                </a:lnTo>
                <a:lnTo>
                  <a:pt x="24716" y="168998"/>
                </a:lnTo>
                <a:lnTo>
                  <a:pt x="17681" y="184639"/>
                </a:lnTo>
                <a:lnTo>
                  <a:pt x="8366" y="204154"/>
                </a:lnTo>
                <a:lnTo>
                  <a:pt x="5404" y="210202"/>
                </a:lnTo>
                <a:lnTo>
                  <a:pt x="3429" y="216139"/>
                </a:lnTo>
                <a:lnTo>
                  <a:pt x="2113" y="222002"/>
                </a:lnTo>
                <a:lnTo>
                  <a:pt x="1236" y="227815"/>
                </a:lnTo>
                <a:lnTo>
                  <a:pt x="651" y="232644"/>
                </a:lnTo>
                <a:lnTo>
                  <a:pt x="0" y="240548"/>
                </a:lnTo>
                <a:lnTo>
                  <a:pt x="780" y="243990"/>
                </a:lnTo>
                <a:lnTo>
                  <a:pt x="4186" y="250353"/>
                </a:lnTo>
                <a:lnTo>
                  <a:pt x="8874" y="256357"/>
                </a:lnTo>
                <a:lnTo>
                  <a:pt x="11458" y="259291"/>
                </a:lnTo>
                <a:lnTo>
                  <a:pt x="19409" y="265092"/>
                </a:lnTo>
                <a:lnTo>
                  <a:pt x="24196" y="267972"/>
                </a:lnTo>
                <a:lnTo>
                  <a:pt x="29292" y="269892"/>
                </a:lnTo>
                <a:lnTo>
                  <a:pt x="34595" y="271172"/>
                </a:lnTo>
                <a:lnTo>
                  <a:pt x="40035" y="272026"/>
                </a:lnTo>
                <a:lnTo>
                  <a:pt x="45567" y="271642"/>
                </a:lnTo>
                <a:lnTo>
                  <a:pt x="51160" y="270434"/>
                </a:lnTo>
                <a:lnTo>
                  <a:pt x="56793" y="268676"/>
                </a:lnTo>
                <a:lnTo>
                  <a:pt x="62454" y="267504"/>
                </a:lnTo>
                <a:lnTo>
                  <a:pt x="68133" y="266723"/>
                </a:lnTo>
                <a:lnTo>
                  <a:pt x="73824" y="266202"/>
                </a:lnTo>
                <a:lnTo>
                  <a:pt x="80475" y="264902"/>
                </a:lnTo>
                <a:lnTo>
                  <a:pt x="87767" y="263083"/>
                </a:lnTo>
                <a:lnTo>
                  <a:pt x="95485" y="260918"/>
                </a:lnTo>
                <a:lnTo>
                  <a:pt x="102536" y="259474"/>
                </a:lnTo>
                <a:lnTo>
                  <a:pt x="109142" y="258512"/>
                </a:lnTo>
                <a:lnTo>
                  <a:pt x="115451" y="257871"/>
                </a:lnTo>
                <a:lnTo>
                  <a:pt x="122514" y="255538"/>
                </a:lnTo>
                <a:lnTo>
                  <a:pt x="130080" y="252078"/>
                </a:lnTo>
                <a:lnTo>
                  <a:pt x="151842" y="240646"/>
                </a:lnTo>
                <a:lnTo>
                  <a:pt x="158204" y="237388"/>
                </a:lnTo>
                <a:lnTo>
                  <a:pt x="168161" y="231405"/>
                </a:lnTo>
                <a:lnTo>
                  <a:pt x="194465" y="214598"/>
                </a:lnTo>
                <a:lnTo>
                  <a:pt x="204718" y="206687"/>
                </a:lnTo>
                <a:lnTo>
                  <a:pt x="212505" y="199508"/>
                </a:lnTo>
                <a:lnTo>
                  <a:pt x="218649" y="192817"/>
                </a:lnTo>
                <a:lnTo>
                  <a:pt x="233096" y="177762"/>
                </a:lnTo>
                <a:lnTo>
                  <a:pt x="240950" y="169747"/>
                </a:lnTo>
                <a:lnTo>
                  <a:pt x="247137" y="162499"/>
                </a:lnTo>
                <a:lnTo>
                  <a:pt x="252215" y="155762"/>
                </a:lnTo>
                <a:lnTo>
                  <a:pt x="256553" y="149366"/>
                </a:lnTo>
                <a:lnTo>
                  <a:pt x="263254" y="138434"/>
                </a:lnTo>
                <a:lnTo>
                  <a:pt x="280861" y="108507"/>
                </a:lnTo>
                <a:lnTo>
                  <a:pt x="288032" y="93097"/>
                </a:lnTo>
                <a:lnTo>
                  <a:pt x="293766" y="78062"/>
                </a:lnTo>
                <a:lnTo>
                  <a:pt x="298541" y="63275"/>
                </a:lnTo>
                <a:lnTo>
                  <a:pt x="300772" y="51513"/>
                </a:lnTo>
                <a:lnTo>
                  <a:pt x="301306" y="41766"/>
                </a:lnTo>
                <a:lnTo>
                  <a:pt x="300710" y="33363"/>
                </a:lnTo>
                <a:lnTo>
                  <a:pt x="299360" y="26809"/>
                </a:lnTo>
                <a:lnTo>
                  <a:pt x="297508" y="21487"/>
                </a:lnTo>
                <a:lnTo>
                  <a:pt x="295320" y="16986"/>
                </a:lnTo>
                <a:lnTo>
                  <a:pt x="291957" y="13033"/>
                </a:lnTo>
                <a:lnTo>
                  <a:pt x="283140" y="6101"/>
                </a:lnTo>
                <a:lnTo>
                  <a:pt x="278122" y="3872"/>
                </a:lnTo>
                <a:lnTo>
                  <a:pt x="272872" y="2385"/>
                </a:lnTo>
                <a:lnTo>
                  <a:pt x="267466" y="1394"/>
                </a:lnTo>
                <a:lnTo>
                  <a:pt x="261957" y="734"/>
                </a:lnTo>
                <a:lnTo>
                  <a:pt x="256380" y="293"/>
                </a:lnTo>
                <a:lnTo>
                  <a:pt x="250757" y="0"/>
                </a:lnTo>
                <a:lnTo>
                  <a:pt x="245103" y="757"/>
                </a:lnTo>
                <a:lnTo>
                  <a:pt x="239429" y="2214"/>
                </a:lnTo>
                <a:lnTo>
                  <a:pt x="187569" y="19579"/>
                </a:lnTo>
                <a:lnTo>
                  <a:pt x="178213" y="24287"/>
                </a:lnTo>
                <a:lnTo>
                  <a:pt x="168166" y="30283"/>
                </a:lnTo>
                <a:lnTo>
                  <a:pt x="157657" y="37138"/>
                </a:lnTo>
                <a:lnTo>
                  <a:pt x="149699" y="41708"/>
                </a:lnTo>
                <a:lnTo>
                  <a:pt x="143441" y="44754"/>
                </a:lnTo>
                <a:lnTo>
                  <a:pt x="128068" y="508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6"/>
          <p:cNvSpPr/>
          <p:nvPr/>
        </p:nvSpPr>
        <p:spPr>
          <a:xfrm>
            <a:off x="1425892" y="1920603"/>
            <a:ext cx="274233" cy="342537"/>
          </a:xfrm>
          <a:custGeom>
            <a:avLst/>
            <a:gdLst/>
            <a:ahLst/>
            <a:cxnLst/>
            <a:rect l="0" t="0" r="0" b="0"/>
            <a:pathLst>
              <a:path w="274233" h="342537">
                <a:moveTo>
                  <a:pt x="42862" y="42499"/>
                </a:moveTo>
                <a:lnTo>
                  <a:pt x="42862" y="37948"/>
                </a:lnTo>
                <a:lnTo>
                  <a:pt x="43815" y="36608"/>
                </a:lnTo>
                <a:lnTo>
                  <a:pt x="45402" y="35714"/>
                </a:lnTo>
                <a:lnTo>
                  <a:pt x="47413" y="35118"/>
                </a:lnTo>
                <a:lnTo>
                  <a:pt x="52188" y="31916"/>
                </a:lnTo>
                <a:lnTo>
                  <a:pt x="58437" y="27318"/>
                </a:lnTo>
                <a:lnTo>
                  <a:pt x="62771" y="24758"/>
                </a:lnTo>
                <a:lnTo>
                  <a:pt x="67565" y="22099"/>
                </a:lnTo>
                <a:lnTo>
                  <a:pt x="72666" y="20327"/>
                </a:lnTo>
                <a:lnTo>
                  <a:pt x="77971" y="19145"/>
                </a:lnTo>
                <a:lnTo>
                  <a:pt x="83413" y="18357"/>
                </a:lnTo>
                <a:lnTo>
                  <a:pt x="87994" y="16880"/>
                </a:lnTo>
                <a:lnTo>
                  <a:pt x="95624" y="12698"/>
                </a:lnTo>
                <a:lnTo>
                  <a:pt x="99944" y="11201"/>
                </a:lnTo>
                <a:lnTo>
                  <a:pt x="104729" y="10204"/>
                </a:lnTo>
                <a:lnTo>
                  <a:pt x="109825" y="9539"/>
                </a:lnTo>
                <a:lnTo>
                  <a:pt x="115126" y="9096"/>
                </a:lnTo>
                <a:lnTo>
                  <a:pt x="120566" y="8800"/>
                </a:lnTo>
                <a:lnTo>
                  <a:pt x="126097" y="8603"/>
                </a:lnTo>
                <a:lnTo>
                  <a:pt x="131690" y="7519"/>
                </a:lnTo>
                <a:lnTo>
                  <a:pt x="137323" y="5844"/>
                </a:lnTo>
                <a:lnTo>
                  <a:pt x="142984" y="3775"/>
                </a:lnTo>
                <a:lnTo>
                  <a:pt x="149615" y="2395"/>
                </a:lnTo>
                <a:lnTo>
                  <a:pt x="156893" y="1476"/>
                </a:lnTo>
                <a:lnTo>
                  <a:pt x="164603" y="863"/>
                </a:lnTo>
                <a:lnTo>
                  <a:pt x="171648" y="454"/>
                </a:lnTo>
                <a:lnTo>
                  <a:pt x="184555" y="0"/>
                </a:lnTo>
                <a:lnTo>
                  <a:pt x="189712" y="831"/>
                </a:lnTo>
                <a:lnTo>
                  <a:pt x="197981" y="4295"/>
                </a:lnTo>
                <a:lnTo>
                  <a:pt x="202473" y="5600"/>
                </a:lnTo>
                <a:lnTo>
                  <a:pt x="207372" y="6469"/>
                </a:lnTo>
                <a:lnTo>
                  <a:pt x="212543" y="7049"/>
                </a:lnTo>
                <a:lnTo>
                  <a:pt x="216943" y="8388"/>
                </a:lnTo>
                <a:lnTo>
                  <a:pt x="224371" y="12416"/>
                </a:lnTo>
                <a:lnTo>
                  <a:pt x="231010" y="16872"/>
                </a:lnTo>
                <a:lnTo>
                  <a:pt x="235386" y="20949"/>
                </a:lnTo>
                <a:lnTo>
                  <a:pt x="236934" y="23370"/>
                </a:lnTo>
                <a:lnTo>
                  <a:pt x="238654" y="28600"/>
                </a:lnTo>
                <a:lnTo>
                  <a:pt x="239622" y="36899"/>
                </a:lnTo>
                <a:lnTo>
                  <a:pt x="239849" y="45090"/>
                </a:lnTo>
                <a:lnTo>
                  <a:pt x="239909" y="49942"/>
                </a:lnTo>
                <a:lnTo>
                  <a:pt x="238045" y="56033"/>
                </a:lnTo>
                <a:lnTo>
                  <a:pt x="234896" y="62952"/>
                </a:lnTo>
                <a:lnTo>
                  <a:pt x="230893" y="70422"/>
                </a:lnTo>
                <a:lnTo>
                  <a:pt x="226318" y="76354"/>
                </a:lnTo>
                <a:lnTo>
                  <a:pt x="221364" y="81262"/>
                </a:lnTo>
                <a:lnTo>
                  <a:pt x="216156" y="85486"/>
                </a:lnTo>
                <a:lnTo>
                  <a:pt x="210779" y="89254"/>
                </a:lnTo>
                <a:lnTo>
                  <a:pt x="205289" y="92719"/>
                </a:lnTo>
                <a:lnTo>
                  <a:pt x="199724" y="95982"/>
                </a:lnTo>
                <a:lnTo>
                  <a:pt x="193157" y="101014"/>
                </a:lnTo>
                <a:lnTo>
                  <a:pt x="185922" y="107227"/>
                </a:lnTo>
                <a:lnTo>
                  <a:pt x="178240" y="114226"/>
                </a:lnTo>
                <a:lnTo>
                  <a:pt x="171214" y="119844"/>
                </a:lnTo>
                <a:lnTo>
                  <a:pt x="164625" y="124543"/>
                </a:lnTo>
                <a:lnTo>
                  <a:pt x="158328" y="128627"/>
                </a:lnTo>
                <a:lnTo>
                  <a:pt x="150319" y="134208"/>
                </a:lnTo>
                <a:lnTo>
                  <a:pt x="117315" y="158222"/>
                </a:lnTo>
                <a:lnTo>
                  <a:pt x="117262" y="160605"/>
                </a:lnTo>
                <a:lnTo>
                  <a:pt x="119132" y="163146"/>
                </a:lnTo>
                <a:lnTo>
                  <a:pt x="122284" y="165793"/>
                </a:lnTo>
                <a:lnTo>
                  <a:pt x="125338" y="167558"/>
                </a:lnTo>
                <a:lnTo>
                  <a:pt x="131271" y="169518"/>
                </a:lnTo>
                <a:lnTo>
                  <a:pt x="142759" y="170041"/>
                </a:lnTo>
                <a:lnTo>
                  <a:pt x="180923" y="170622"/>
                </a:lnTo>
                <a:lnTo>
                  <a:pt x="197768" y="171729"/>
                </a:lnTo>
                <a:lnTo>
                  <a:pt x="211855" y="173420"/>
                </a:lnTo>
                <a:lnTo>
                  <a:pt x="224104" y="175500"/>
                </a:lnTo>
                <a:lnTo>
                  <a:pt x="233223" y="176886"/>
                </a:lnTo>
                <a:lnTo>
                  <a:pt x="240254" y="177810"/>
                </a:lnTo>
                <a:lnTo>
                  <a:pt x="245894" y="178427"/>
                </a:lnTo>
                <a:lnTo>
                  <a:pt x="251560" y="180742"/>
                </a:lnTo>
                <a:lnTo>
                  <a:pt x="257241" y="184191"/>
                </a:lnTo>
                <a:lnTo>
                  <a:pt x="270946" y="194313"/>
                </a:lnTo>
                <a:lnTo>
                  <a:pt x="272071" y="196096"/>
                </a:lnTo>
                <a:lnTo>
                  <a:pt x="273320" y="200617"/>
                </a:lnTo>
                <a:lnTo>
                  <a:pt x="273876" y="208341"/>
                </a:lnTo>
                <a:lnTo>
                  <a:pt x="274188" y="220860"/>
                </a:lnTo>
                <a:lnTo>
                  <a:pt x="274232" y="224271"/>
                </a:lnTo>
                <a:lnTo>
                  <a:pt x="272357" y="227498"/>
                </a:lnTo>
                <a:lnTo>
                  <a:pt x="265192" y="233623"/>
                </a:lnTo>
                <a:lnTo>
                  <a:pt x="253118" y="242061"/>
                </a:lnTo>
                <a:lnTo>
                  <a:pt x="245898" y="246978"/>
                </a:lnTo>
                <a:lnTo>
                  <a:pt x="240132" y="251208"/>
                </a:lnTo>
                <a:lnTo>
                  <a:pt x="235336" y="254981"/>
                </a:lnTo>
                <a:lnTo>
                  <a:pt x="231185" y="258449"/>
                </a:lnTo>
                <a:lnTo>
                  <a:pt x="226513" y="261713"/>
                </a:lnTo>
                <a:lnTo>
                  <a:pt x="221494" y="264842"/>
                </a:lnTo>
                <a:lnTo>
                  <a:pt x="216243" y="267880"/>
                </a:lnTo>
                <a:lnTo>
                  <a:pt x="205328" y="273796"/>
                </a:lnTo>
                <a:lnTo>
                  <a:pt x="182799" y="285355"/>
                </a:lnTo>
                <a:lnTo>
                  <a:pt x="158714" y="296167"/>
                </a:lnTo>
                <a:lnTo>
                  <a:pt x="142957" y="303051"/>
                </a:lnTo>
                <a:lnTo>
                  <a:pt x="128642" y="308593"/>
                </a:lnTo>
                <a:lnTo>
                  <a:pt x="115289" y="313240"/>
                </a:lnTo>
                <a:lnTo>
                  <a:pt x="102577" y="317291"/>
                </a:lnTo>
                <a:lnTo>
                  <a:pt x="92197" y="320943"/>
                </a:lnTo>
                <a:lnTo>
                  <a:pt x="83372" y="324331"/>
                </a:lnTo>
                <a:lnTo>
                  <a:pt x="75584" y="327542"/>
                </a:lnTo>
                <a:lnTo>
                  <a:pt x="69439" y="329683"/>
                </a:lnTo>
                <a:lnTo>
                  <a:pt x="64390" y="331110"/>
                </a:lnTo>
                <a:lnTo>
                  <a:pt x="60072" y="332061"/>
                </a:lnTo>
                <a:lnTo>
                  <a:pt x="55288" y="333648"/>
                </a:lnTo>
                <a:lnTo>
                  <a:pt x="50194" y="335659"/>
                </a:lnTo>
                <a:lnTo>
                  <a:pt x="44892" y="337951"/>
                </a:lnTo>
                <a:lnTo>
                  <a:pt x="38501" y="339480"/>
                </a:lnTo>
                <a:lnTo>
                  <a:pt x="31382" y="340499"/>
                </a:lnTo>
                <a:lnTo>
                  <a:pt x="0" y="3425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7"/>
          <p:cNvSpPr/>
          <p:nvPr/>
        </p:nvSpPr>
        <p:spPr>
          <a:xfrm>
            <a:off x="1743323" y="1980416"/>
            <a:ext cx="325773" cy="239433"/>
          </a:xfrm>
          <a:custGeom>
            <a:avLst/>
            <a:gdLst/>
            <a:ahLst/>
            <a:cxnLst/>
            <a:rect l="0" t="0" r="0" b="0"/>
            <a:pathLst>
              <a:path w="325773" h="239433">
                <a:moveTo>
                  <a:pt x="128339" y="34121"/>
                </a:moveTo>
                <a:lnTo>
                  <a:pt x="114687" y="43223"/>
                </a:lnTo>
                <a:lnTo>
                  <a:pt x="108760" y="47809"/>
                </a:lnTo>
                <a:lnTo>
                  <a:pt x="102904" y="52771"/>
                </a:lnTo>
                <a:lnTo>
                  <a:pt x="92269" y="62412"/>
                </a:lnTo>
                <a:lnTo>
                  <a:pt x="84368" y="69872"/>
                </a:lnTo>
                <a:lnTo>
                  <a:pt x="56361" y="97631"/>
                </a:lnTo>
                <a:lnTo>
                  <a:pt x="46064" y="109798"/>
                </a:lnTo>
                <a:lnTo>
                  <a:pt x="36342" y="122673"/>
                </a:lnTo>
                <a:lnTo>
                  <a:pt x="27002" y="136018"/>
                </a:lnTo>
                <a:lnTo>
                  <a:pt x="19824" y="145867"/>
                </a:lnTo>
                <a:lnTo>
                  <a:pt x="14085" y="153386"/>
                </a:lnTo>
                <a:lnTo>
                  <a:pt x="9307" y="159351"/>
                </a:lnTo>
                <a:lnTo>
                  <a:pt x="6122" y="165233"/>
                </a:lnTo>
                <a:lnTo>
                  <a:pt x="3999" y="171059"/>
                </a:lnTo>
                <a:lnTo>
                  <a:pt x="2583" y="176848"/>
                </a:lnTo>
                <a:lnTo>
                  <a:pt x="1639" y="181660"/>
                </a:lnTo>
                <a:lnTo>
                  <a:pt x="1010" y="185820"/>
                </a:lnTo>
                <a:lnTo>
                  <a:pt x="311" y="192983"/>
                </a:lnTo>
                <a:lnTo>
                  <a:pt x="0" y="199341"/>
                </a:lnTo>
                <a:lnTo>
                  <a:pt x="870" y="202370"/>
                </a:lnTo>
                <a:lnTo>
                  <a:pt x="4376" y="208276"/>
                </a:lnTo>
                <a:lnTo>
                  <a:pt x="7597" y="212137"/>
                </a:lnTo>
                <a:lnTo>
                  <a:pt x="11649" y="216616"/>
                </a:lnTo>
                <a:lnTo>
                  <a:pt x="16256" y="221507"/>
                </a:lnTo>
                <a:lnTo>
                  <a:pt x="21232" y="224767"/>
                </a:lnTo>
                <a:lnTo>
                  <a:pt x="26454" y="226941"/>
                </a:lnTo>
                <a:lnTo>
                  <a:pt x="36384" y="230309"/>
                </a:lnTo>
                <a:lnTo>
                  <a:pt x="43973" y="234981"/>
                </a:lnTo>
                <a:lnTo>
                  <a:pt x="53060" y="237692"/>
                </a:lnTo>
                <a:lnTo>
                  <a:pt x="58151" y="238415"/>
                </a:lnTo>
                <a:lnTo>
                  <a:pt x="63449" y="238897"/>
                </a:lnTo>
                <a:lnTo>
                  <a:pt x="68887" y="239218"/>
                </a:lnTo>
                <a:lnTo>
                  <a:pt x="74417" y="239432"/>
                </a:lnTo>
                <a:lnTo>
                  <a:pt x="83818" y="238623"/>
                </a:lnTo>
                <a:lnTo>
                  <a:pt x="95801" y="237131"/>
                </a:lnTo>
                <a:lnTo>
                  <a:pt x="109504" y="235183"/>
                </a:lnTo>
                <a:lnTo>
                  <a:pt x="121498" y="232933"/>
                </a:lnTo>
                <a:lnTo>
                  <a:pt x="132351" y="230480"/>
                </a:lnTo>
                <a:lnTo>
                  <a:pt x="142444" y="227892"/>
                </a:lnTo>
                <a:lnTo>
                  <a:pt x="152982" y="224261"/>
                </a:lnTo>
                <a:lnTo>
                  <a:pt x="163818" y="219936"/>
                </a:lnTo>
                <a:lnTo>
                  <a:pt x="184112" y="211003"/>
                </a:lnTo>
                <a:lnTo>
                  <a:pt x="199482" y="203858"/>
                </a:lnTo>
                <a:lnTo>
                  <a:pt x="218845" y="194480"/>
                </a:lnTo>
                <a:lnTo>
                  <a:pt x="224871" y="190557"/>
                </a:lnTo>
                <a:lnTo>
                  <a:pt x="230794" y="186037"/>
                </a:lnTo>
                <a:lnTo>
                  <a:pt x="236647" y="181118"/>
                </a:lnTo>
                <a:lnTo>
                  <a:pt x="242455" y="176887"/>
                </a:lnTo>
                <a:lnTo>
                  <a:pt x="248231" y="173113"/>
                </a:lnTo>
                <a:lnTo>
                  <a:pt x="253987" y="169645"/>
                </a:lnTo>
                <a:lnTo>
                  <a:pt x="260682" y="164475"/>
                </a:lnTo>
                <a:lnTo>
                  <a:pt x="268003" y="158171"/>
                </a:lnTo>
                <a:lnTo>
                  <a:pt x="275740" y="151111"/>
                </a:lnTo>
                <a:lnTo>
                  <a:pt x="283757" y="142594"/>
                </a:lnTo>
                <a:lnTo>
                  <a:pt x="291958" y="133107"/>
                </a:lnTo>
                <a:lnTo>
                  <a:pt x="300283" y="122971"/>
                </a:lnTo>
                <a:lnTo>
                  <a:pt x="307739" y="112405"/>
                </a:lnTo>
                <a:lnTo>
                  <a:pt x="314614" y="101550"/>
                </a:lnTo>
                <a:lnTo>
                  <a:pt x="321102" y="90504"/>
                </a:lnTo>
                <a:lnTo>
                  <a:pt x="324475" y="79329"/>
                </a:lnTo>
                <a:lnTo>
                  <a:pt x="325772" y="68070"/>
                </a:lnTo>
                <a:lnTo>
                  <a:pt x="325683" y="56754"/>
                </a:lnTo>
                <a:lnTo>
                  <a:pt x="323719" y="47304"/>
                </a:lnTo>
                <a:lnTo>
                  <a:pt x="320505" y="39100"/>
                </a:lnTo>
                <a:lnTo>
                  <a:pt x="316457" y="31725"/>
                </a:lnTo>
                <a:lnTo>
                  <a:pt x="311854" y="25856"/>
                </a:lnTo>
                <a:lnTo>
                  <a:pt x="306880" y="20991"/>
                </a:lnTo>
                <a:lnTo>
                  <a:pt x="301659" y="16795"/>
                </a:lnTo>
                <a:lnTo>
                  <a:pt x="296273" y="13046"/>
                </a:lnTo>
                <a:lnTo>
                  <a:pt x="290778" y="9593"/>
                </a:lnTo>
                <a:lnTo>
                  <a:pt x="285209" y="6339"/>
                </a:lnTo>
                <a:lnTo>
                  <a:pt x="279591" y="4170"/>
                </a:lnTo>
                <a:lnTo>
                  <a:pt x="273941" y="2723"/>
                </a:lnTo>
                <a:lnTo>
                  <a:pt x="268270" y="1760"/>
                </a:lnTo>
                <a:lnTo>
                  <a:pt x="261631" y="1117"/>
                </a:lnTo>
                <a:lnTo>
                  <a:pt x="254348" y="688"/>
                </a:lnTo>
                <a:lnTo>
                  <a:pt x="239588" y="212"/>
                </a:lnTo>
                <a:lnTo>
                  <a:pt x="226678" y="0"/>
                </a:lnTo>
                <a:lnTo>
                  <a:pt x="217711" y="896"/>
                </a:lnTo>
                <a:lnTo>
                  <a:pt x="206970" y="2446"/>
                </a:lnTo>
                <a:lnTo>
                  <a:pt x="195047" y="4432"/>
                </a:lnTo>
                <a:lnTo>
                  <a:pt x="183289" y="6708"/>
                </a:lnTo>
                <a:lnTo>
                  <a:pt x="151394" y="13510"/>
                </a:lnTo>
                <a:lnTo>
                  <a:pt x="144661" y="14666"/>
                </a:lnTo>
                <a:lnTo>
                  <a:pt x="128339" y="169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98"/>
          <p:cNvSpPr/>
          <p:nvPr/>
        </p:nvSpPr>
        <p:spPr>
          <a:xfrm>
            <a:off x="1386663" y="1808797"/>
            <a:ext cx="802182" cy="42864"/>
          </a:xfrm>
          <a:custGeom>
            <a:avLst/>
            <a:gdLst/>
            <a:ahLst/>
            <a:cxnLst/>
            <a:rect l="0" t="0" r="0" b="0"/>
            <a:pathLst>
              <a:path w="802182" h="42864">
                <a:moveTo>
                  <a:pt x="4939" y="42863"/>
                </a:moveTo>
                <a:lnTo>
                  <a:pt x="0" y="42863"/>
                </a:lnTo>
                <a:lnTo>
                  <a:pt x="39376" y="42863"/>
                </a:lnTo>
                <a:lnTo>
                  <a:pt x="54567" y="41910"/>
                </a:lnTo>
                <a:lnTo>
                  <a:pt x="71362" y="40323"/>
                </a:lnTo>
                <a:lnTo>
                  <a:pt x="89226" y="38312"/>
                </a:lnTo>
                <a:lnTo>
                  <a:pt x="107803" y="36971"/>
                </a:lnTo>
                <a:lnTo>
                  <a:pt x="126855" y="36077"/>
                </a:lnTo>
                <a:lnTo>
                  <a:pt x="146224" y="35482"/>
                </a:lnTo>
                <a:lnTo>
                  <a:pt x="195685" y="32280"/>
                </a:lnTo>
                <a:lnTo>
                  <a:pt x="223543" y="30092"/>
                </a:lnTo>
                <a:lnTo>
                  <a:pt x="250687" y="28634"/>
                </a:lnTo>
                <a:lnTo>
                  <a:pt x="303708" y="27014"/>
                </a:lnTo>
                <a:lnTo>
                  <a:pt x="328896" y="25629"/>
                </a:lnTo>
                <a:lnTo>
                  <a:pt x="353308" y="23754"/>
                </a:lnTo>
                <a:lnTo>
                  <a:pt x="377202" y="21551"/>
                </a:lnTo>
                <a:lnTo>
                  <a:pt x="401704" y="20082"/>
                </a:lnTo>
                <a:lnTo>
                  <a:pt x="451789" y="18450"/>
                </a:lnTo>
                <a:lnTo>
                  <a:pt x="473337" y="17063"/>
                </a:lnTo>
                <a:lnTo>
                  <a:pt x="492464" y="15185"/>
                </a:lnTo>
                <a:lnTo>
                  <a:pt x="509978" y="12981"/>
                </a:lnTo>
                <a:lnTo>
                  <a:pt x="526417" y="11512"/>
                </a:lnTo>
                <a:lnTo>
                  <a:pt x="542138" y="10532"/>
                </a:lnTo>
                <a:lnTo>
                  <a:pt x="557382" y="9879"/>
                </a:lnTo>
                <a:lnTo>
                  <a:pt x="575164" y="8491"/>
                </a:lnTo>
                <a:lnTo>
                  <a:pt x="631835" y="2939"/>
                </a:lnTo>
                <a:lnTo>
                  <a:pt x="645755" y="1959"/>
                </a:lnTo>
                <a:lnTo>
                  <a:pt x="657892" y="1306"/>
                </a:lnTo>
                <a:lnTo>
                  <a:pt x="696778" y="581"/>
                </a:lnTo>
                <a:lnTo>
                  <a:pt x="8021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99"/>
          <p:cNvSpPr/>
          <p:nvPr/>
        </p:nvSpPr>
        <p:spPr>
          <a:xfrm>
            <a:off x="2458232" y="1712042"/>
            <a:ext cx="22048" cy="319641"/>
          </a:xfrm>
          <a:custGeom>
            <a:avLst/>
            <a:gdLst/>
            <a:ahLst/>
            <a:cxnLst/>
            <a:rect l="0" t="0" r="0" b="0"/>
            <a:pathLst>
              <a:path w="22048" h="319641">
                <a:moveTo>
                  <a:pt x="13505" y="11030"/>
                </a:moveTo>
                <a:lnTo>
                  <a:pt x="18056" y="1928"/>
                </a:lnTo>
                <a:lnTo>
                  <a:pt x="19397" y="200"/>
                </a:lnTo>
                <a:lnTo>
                  <a:pt x="20290" y="0"/>
                </a:lnTo>
                <a:lnTo>
                  <a:pt x="21724" y="1972"/>
                </a:lnTo>
                <a:lnTo>
                  <a:pt x="22031" y="11719"/>
                </a:lnTo>
                <a:lnTo>
                  <a:pt x="22047" y="14347"/>
                </a:lnTo>
                <a:lnTo>
                  <a:pt x="21104" y="17051"/>
                </a:lnTo>
                <a:lnTo>
                  <a:pt x="19524" y="19807"/>
                </a:lnTo>
                <a:lnTo>
                  <a:pt x="17518" y="22596"/>
                </a:lnTo>
                <a:lnTo>
                  <a:pt x="16180" y="26361"/>
                </a:lnTo>
                <a:lnTo>
                  <a:pt x="15288" y="30776"/>
                </a:lnTo>
                <a:lnTo>
                  <a:pt x="14694" y="35624"/>
                </a:lnTo>
                <a:lnTo>
                  <a:pt x="13345" y="40761"/>
                </a:lnTo>
                <a:lnTo>
                  <a:pt x="11493" y="46091"/>
                </a:lnTo>
                <a:lnTo>
                  <a:pt x="9307" y="51549"/>
                </a:lnTo>
                <a:lnTo>
                  <a:pt x="7848" y="56140"/>
                </a:lnTo>
                <a:lnTo>
                  <a:pt x="6877" y="60153"/>
                </a:lnTo>
                <a:lnTo>
                  <a:pt x="6229" y="63781"/>
                </a:lnTo>
                <a:lnTo>
                  <a:pt x="5797" y="68105"/>
                </a:lnTo>
                <a:lnTo>
                  <a:pt x="5317" y="77989"/>
                </a:lnTo>
                <a:lnTo>
                  <a:pt x="5046" y="94264"/>
                </a:lnTo>
                <a:lnTo>
                  <a:pt x="4966" y="111151"/>
                </a:lnTo>
                <a:lnTo>
                  <a:pt x="4002" y="121592"/>
                </a:lnTo>
                <a:lnTo>
                  <a:pt x="392" y="150974"/>
                </a:lnTo>
                <a:lnTo>
                  <a:pt x="0" y="171953"/>
                </a:lnTo>
                <a:lnTo>
                  <a:pt x="692" y="196417"/>
                </a:lnTo>
                <a:lnTo>
                  <a:pt x="13505" y="319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0"/>
          <p:cNvSpPr/>
          <p:nvPr/>
        </p:nvSpPr>
        <p:spPr>
          <a:xfrm>
            <a:off x="2394584" y="1817370"/>
            <a:ext cx="300039" cy="34291"/>
          </a:xfrm>
          <a:custGeom>
            <a:avLst/>
            <a:gdLst/>
            <a:ahLst/>
            <a:cxnLst/>
            <a:rect l="0" t="0" r="0" b="0"/>
            <a:pathLst>
              <a:path w="300039" h="34291">
                <a:moveTo>
                  <a:pt x="0" y="34290"/>
                </a:moveTo>
                <a:lnTo>
                  <a:pt x="35796" y="34290"/>
                </a:lnTo>
                <a:lnTo>
                  <a:pt x="42914" y="33337"/>
                </a:lnTo>
                <a:lnTo>
                  <a:pt x="49564" y="31750"/>
                </a:lnTo>
                <a:lnTo>
                  <a:pt x="55903" y="29739"/>
                </a:lnTo>
                <a:lnTo>
                  <a:pt x="64892" y="28398"/>
                </a:lnTo>
                <a:lnTo>
                  <a:pt x="75646" y="27504"/>
                </a:lnTo>
                <a:lnTo>
                  <a:pt x="87579" y="26909"/>
                </a:lnTo>
                <a:lnTo>
                  <a:pt x="97438" y="25559"/>
                </a:lnTo>
                <a:lnTo>
                  <a:pt x="105916" y="23707"/>
                </a:lnTo>
                <a:lnTo>
                  <a:pt x="113474" y="21519"/>
                </a:lnTo>
                <a:lnTo>
                  <a:pt x="123274" y="20061"/>
                </a:lnTo>
                <a:lnTo>
                  <a:pt x="134570" y="19089"/>
                </a:lnTo>
                <a:lnTo>
                  <a:pt x="146864" y="18441"/>
                </a:lnTo>
                <a:lnTo>
                  <a:pt x="158870" y="17056"/>
                </a:lnTo>
                <a:lnTo>
                  <a:pt x="170683" y="15181"/>
                </a:lnTo>
                <a:lnTo>
                  <a:pt x="182369" y="12978"/>
                </a:lnTo>
                <a:lnTo>
                  <a:pt x="196827" y="11509"/>
                </a:lnTo>
                <a:lnTo>
                  <a:pt x="213133" y="10530"/>
                </a:lnTo>
                <a:lnTo>
                  <a:pt x="230671" y="9877"/>
                </a:lnTo>
                <a:lnTo>
                  <a:pt x="245221" y="8490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01"/>
          <p:cNvSpPr/>
          <p:nvPr/>
        </p:nvSpPr>
        <p:spPr>
          <a:xfrm>
            <a:off x="2938487" y="1414462"/>
            <a:ext cx="347344" cy="281568"/>
          </a:xfrm>
          <a:custGeom>
            <a:avLst/>
            <a:gdLst/>
            <a:ahLst/>
            <a:cxnLst/>
            <a:rect l="0" t="0" r="0" b="0"/>
            <a:pathLst>
              <a:path w="347344" h="281568">
                <a:moveTo>
                  <a:pt x="253340" y="0"/>
                </a:moveTo>
                <a:lnTo>
                  <a:pt x="248789" y="0"/>
                </a:lnTo>
                <a:lnTo>
                  <a:pt x="238935" y="2540"/>
                </a:lnTo>
                <a:lnTo>
                  <a:pt x="232307" y="4551"/>
                </a:lnTo>
                <a:lnTo>
                  <a:pt x="224078" y="7796"/>
                </a:lnTo>
                <a:lnTo>
                  <a:pt x="214782" y="11865"/>
                </a:lnTo>
                <a:lnTo>
                  <a:pt x="204775" y="16483"/>
                </a:lnTo>
                <a:lnTo>
                  <a:pt x="190483" y="24323"/>
                </a:lnTo>
                <a:lnTo>
                  <a:pt x="154284" y="45735"/>
                </a:lnTo>
                <a:lnTo>
                  <a:pt x="139677" y="55255"/>
                </a:lnTo>
                <a:lnTo>
                  <a:pt x="128035" y="63507"/>
                </a:lnTo>
                <a:lnTo>
                  <a:pt x="118368" y="70913"/>
                </a:lnTo>
                <a:lnTo>
                  <a:pt x="105256" y="83470"/>
                </a:lnTo>
                <a:lnTo>
                  <a:pt x="89848" y="99462"/>
                </a:lnTo>
                <a:lnTo>
                  <a:pt x="72908" y="117743"/>
                </a:lnTo>
                <a:lnTo>
                  <a:pt x="58757" y="133740"/>
                </a:lnTo>
                <a:lnTo>
                  <a:pt x="46465" y="148215"/>
                </a:lnTo>
                <a:lnTo>
                  <a:pt x="35414" y="161675"/>
                </a:lnTo>
                <a:lnTo>
                  <a:pt x="26141" y="175411"/>
                </a:lnTo>
                <a:lnTo>
                  <a:pt x="18054" y="189331"/>
                </a:lnTo>
                <a:lnTo>
                  <a:pt x="10758" y="203373"/>
                </a:lnTo>
                <a:lnTo>
                  <a:pt x="5893" y="214640"/>
                </a:lnTo>
                <a:lnTo>
                  <a:pt x="2651" y="224056"/>
                </a:lnTo>
                <a:lnTo>
                  <a:pt x="489" y="232238"/>
                </a:lnTo>
                <a:lnTo>
                  <a:pt x="0" y="239598"/>
                </a:lnTo>
                <a:lnTo>
                  <a:pt x="627" y="246409"/>
                </a:lnTo>
                <a:lnTo>
                  <a:pt x="1997" y="252855"/>
                </a:lnTo>
                <a:lnTo>
                  <a:pt x="3863" y="257153"/>
                </a:lnTo>
                <a:lnTo>
                  <a:pt x="6059" y="260018"/>
                </a:lnTo>
                <a:lnTo>
                  <a:pt x="13702" y="266590"/>
                </a:lnTo>
                <a:lnTo>
                  <a:pt x="16429" y="269167"/>
                </a:lnTo>
                <a:lnTo>
                  <a:pt x="20152" y="270884"/>
                </a:lnTo>
                <a:lnTo>
                  <a:pt x="29368" y="272793"/>
                </a:lnTo>
                <a:lnTo>
                  <a:pt x="37274" y="276181"/>
                </a:lnTo>
                <a:lnTo>
                  <a:pt x="40717" y="278418"/>
                </a:lnTo>
                <a:lnTo>
                  <a:pt x="47773" y="279910"/>
                </a:lnTo>
                <a:lnTo>
                  <a:pt x="57241" y="280904"/>
                </a:lnTo>
                <a:lnTo>
                  <a:pt x="68315" y="281567"/>
                </a:lnTo>
                <a:lnTo>
                  <a:pt x="81412" y="281056"/>
                </a:lnTo>
                <a:lnTo>
                  <a:pt x="95859" y="279763"/>
                </a:lnTo>
                <a:lnTo>
                  <a:pt x="111205" y="277949"/>
                </a:lnTo>
                <a:lnTo>
                  <a:pt x="124293" y="275787"/>
                </a:lnTo>
                <a:lnTo>
                  <a:pt x="135876" y="273393"/>
                </a:lnTo>
                <a:lnTo>
                  <a:pt x="146456" y="270844"/>
                </a:lnTo>
                <a:lnTo>
                  <a:pt x="159224" y="268193"/>
                </a:lnTo>
                <a:lnTo>
                  <a:pt x="188651" y="262707"/>
                </a:lnTo>
                <a:lnTo>
                  <a:pt x="200689" y="259910"/>
                </a:lnTo>
                <a:lnTo>
                  <a:pt x="210619" y="257094"/>
                </a:lnTo>
                <a:lnTo>
                  <a:pt x="219145" y="254263"/>
                </a:lnTo>
                <a:lnTo>
                  <a:pt x="229591" y="249519"/>
                </a:lnTo>
                <a:lnTo>
                  <a:pt x="241317" y="243499"/>
                </a:lnTo>
                <a:lnTo>
                  <a:pt x="272955" y="226453"/>
                </a:lnTo>
                <a:lnTo>
                  <a:pt x="280704" y="222406"/>
                </a:lnTo>
                <a:lnTo>
                  <a:pt x="290633" y="215898"/>
                </a:lnTo>
                <a:lnTo>
                  <a:pt x="302015" y="207750"/>
                </a:lnTo>
                <a:lnTo>
                  <a:pt x="314365" y="198507"/>
                </a:lnTo>
                <a:lnTo>
                  <a:pt x="323551" y="191393"/>
                </a:lnTo>
                <a:lnTo>
                  <a:pt x="330627" y="185698"/>
                </a:lnTo>
                <a:lnTo>
                  <a:pt x="336297" y="180949"/>
                </a:lnTo>
                <a:lnTo>
                  <a:pt x="342597" y="173132"/>
                </a:lnTo>
                <a:lnTo>
                  <a:pt x="345398" y="166482"/>
                </a:lnTo>
                <a:lnTo>
                  <a:pt x="346642" y="160352"/>
                </a:lnTo>
                <a:lnTo>
                  <a:pt x="347195" y="154453"/>
                </a:lnTo>
                <a:lnTo>
                  <a:pt x="347343" y="151546"/>
                </a:lnTo>
                <a:lnTo>
                  <a:pt x="346488" y="148656"/>
                </a:lnTo>
                <a:lnTo>
                  <a:pt x="342999" y="142904"/>
                </a:lnTo>
                <a:lnTo>
                  <a:pt x="340735" y="140989"/>
                </a:lnTo>
                <a:lnTo>
                  <a:pt x="338274" y="139713"/>
                </a:lnTo>
                <a:lnTo>
                  <a:pt x="335680" y="138862"/>
                </a:lnTo>
                <a:lnTo>
                  <a:pt x="330141" y="138295"/>
                </a:lnTo>
                <a:lnTo>
                  <a:pt x="322638" y="137916"/>
                </a:lnTo>
                <a:lnTo>
                  <a:pt x="313826" y="137664"/>
                </a:lnTo>
                <a:lnTo>
                  <a:pt x="306047" y="138449"/>
                </a:lnTo>
                <a:lnTo>
                  <a:pt x="298955" y="139924"/>
                </a:lnTo>
                <a:lnTo>
                  <a:pt x="292323" y="141860"/>
                </a:lnTo>
                <a:lnTo>
                  <a:pt x="269336" y="149136"/>
                </a:lnTo>
                <a:lnTo>
                  <a:pt x="262099" y="150859"/>
                </a:lnTo>
                <a:lnTo>
                  <a:pt x="255369" y="152008"/>
                </a:lnTo>
                <a:lnTo>
                  <a:pt x="248978" y="152774"/>
                </a:lnTo>
                <a:lnTo>
                  <a:pt x="239002" y="156142"/>
                </a:lnTo>
                <a:lnTo>
                  <a:pt x="226636" y="161244"/>
                </a:lnTo>
                <a:lnTo>
                  <a:pt x="212677" y="167504"/>
                </a:lnTo>
                <a:lnTo>
                  <a:pt x="200514" y="172629"/>
                </a:lnTo>
                <a:lnTo>
                  <a:pt x="189548" y="176999"/>
                </a:lnTo>
                <a:lnTo>
                  <a:pt x="179379" y="180864"/>
                </a:lnTo>
                <a:lnTo>
                  <a:pt x="170695" y="184393"/>
                </a:lnTo>
                <a:lnTo>
                  <a:pt x="163001" y="187699"/>
                </a:lnTo>
                <a:lnTo>
                  <a:pt x="155966" y="190855"/>
                </a:lnTo>
                <a:lnTo>
                  <a:pt x="145610" y="194362"/>
                </a:lnTo>
                <a:lnTo>
                  <a:pt x="133325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02"/>
          <p:cNvSpPr/>
          <p:nvPr/>
        </p:nvSpPr>
        <p:spPr>
          <a:xfrm>
            <a:off x="2840354" y="1877742"/>
            <a:ext cx="282688" cy="368254"/>
          </a:xfrm>
          <a:custGeom>
            <a:avLst/>
            <a:gdLst/>
            <a:ahLst/>
            <a:cxnLst/>
            <a:rect l="0" t="0" r="0" b="0"/>
            <a:pathLst>
              <a:path w="282688" h="368254">
                <a:moveTo>
                  <a:pt x="0" y="25353"/>
                </a:moveTo>
                <a:lnTo>
                  <a:pt x="11932" y="13421"/>
                </a:lnTo>
                <a:lnTo>
                  <a:pt x="15575" y="11683"/>
                </a:lnTo>
                <a:lnTo>
                  <a:pt x="19909" y="10525"/>
                </a:lnTo>
                <a:lnTo>
                  <a:pt x="24703" y="9752"/>
                </a:lnTo>
                <a:lnTo>
                  <a:pt x="32569" y="8894"/>
                </a:lnTo>
                <a:lnTo>
                  <a:pt x="41145" y="7560"/>
                </a:lnTo>
                <a:lnTo>
                  <a:pt x="47433" y="5871"/>
                </a:lnTo>
                <a:lnTo>
                  <a:pt x="54482" y="3792"/>
                </a:lnTo>
                <a:lnTo>
                  <a:pt x="62992" y="2406"/>
                </a:lnTo>
                <a:lnTo>
                  <a:pt x="72474" y="1483"/>
                </a:lnTo>
                <a:lnTo>
                  <a:pt x="82606" y="867"/>
                </a:lnTo>
                <a:lnTo>
                  <a:pt x="111644" y="182"/>
                </a:lnTo>
                <a:lnTo>
                  <a:pt x="128722" y="0"/>
                </a:lnTo>
                <a:lnTo>
                  <a:pt x="143917" y="831"/>
                </a:lnTo>
                <a:lnTo>
                  <a:pt x="157858" y="2337"/>
                </a:lnTo>
                <a:lnTo>
                  <a:pt x="170961" y="4294"/>
                </a:lnTo>
                <a:lnTo>
                  <a:pt x="183507" y="6551"/>
                </a:lnTo>
                <a:lnTo>
                  <a:pt x="195680" y="9008"/>
                </a:lnTo>
                <a:lnTo>
                  <a:pt x="207607" y="11599"/>
                </a:lnTo>
                <a:lnTo>
                  <a:pt x="216509" y="15231"/>
                </a:lnTo>
                <a:lnTo>
                  <a:pt x="223397" y="19557"/>
                </a:lnTo>
                <a:lnTo>
                  <a:pt x="228942" y="24346"/>
                </a:lnTo>
                <a:lnTo>
                  <a:pt x="237642" y="34748"/>
                </a:lnTo>
                <a:lnTo>
                  <a:pt x="241296" y="40189"/>
                </a:lnTo>
                <a:lnTo>
                  <a:pt x="242779" y="44768"/>
                </a:lnTo>
                <a:lnTo>
                  <a:pt x="242815" y="48774"/>
                </a:lnTo>
                <a:lnTo>
                  <a:pt x="240316" y="56717"/>
                </a:lnTo>
                <a:lnTo>
                  <a:pt x="236030" y="66597"/>
                </a:lnTo>
                <a:lnTo>
                  <a:pt x="231648" y="72852"/>
                </a:lnTo>
                <a:lnTo>
                  <a:pt x="225870" y="79879"/>
                </a:lnTo>
                <a:lnTo>
                  <a:pt x="219160" y="87421"/>
                </a:lnTo>
                <a:lnTo>
                  <a:pt x="212782" y="93401"/>
                </a:lnTo>
                <a:lnTo>
                  <a:pt x="206625" y="98341"/>
                </a:lnTo>
                <a:lnTo>
                  <a:pt x="200615" y="102586"/>
                </a:lnTo>
                <a:lnTo>
                  <a:pt x="191846" y="108274"/>
                </a:lnTo>
                <a:lnTo>
                  <a:pt x="148633" y="135395"/>
                </a:lnTo>
                <a:lnTo>
                  <a:pt x="139094" y="141576"/>
                </a:lnTo>
                <a:lnTo>
                  <a:pt x="130829" y="146650"/>
                </a:lnTo>
                <a:lnTo>
                  <a:pt x="123415" y="150985"/>
                </a:lnTo>
                <a:lnTo>
                  <a:pt x="116567" y="154828"/>
                </a:lnTo>
                <a:lnTo>
                  <a:pt x="111049" y="158342"/>
                </a:lnTo>
                <a:lnTo>
                  <a:pt x="102378" y="164786"/>
                </a:lnTo>
                <a:lnTo>
                  <a:pt x="95349" y="170826"/>
                </a:lnTo>
                <a:lnTo>
                  <a:pt x="92141" y="173770"/>
                </a:lnTo>
                <a:lnTo>
                  <a:pt x="90002" y="176685"/>
                </a:lnTo>
                <a:lnTo>
                  <a:pt x="87626" y="182464"/>
                </a:lnTo>
                <a:lnTo>
                  <a:pt x="87945" y="184386"/>
                </a:lnTo>
                <a:lnTo>
                  <a:pt x="89110" y="185667"/>
                </a:lnTo>
                <a:lnTo>
                  <a:pt x="90840" y="186522"/>
                </a:lnTo>
                <a:lnTo>
                  <a:pt x="97824" y="192275"/>
                </a:lnTo>
                <a:lnTo>
                  <a:pt x="100459" y="193784"/>
                </a:lnTo>
                <a:lnTo>
                  <a:pt x="105926" y="195461"/>
                </a:lnTo>
                <a:lnTo>
                  <a:pt x="114071" y="196206"/>
                </a:lnTo>
                <a:lnTo>
                  <a:pt x="118910" y="196405"/>
                </a:lnTo>
                <a:lnTo>
                  <a:pt x="124993" y="197490"/>
                </a:lnTo>
                <a:lnTo>
                  <a:pt x="131907" y="199166"/>
                </a:lnTo>
                <a:lnTo>
                  <a:pt x="139373" y="201236"/>
                </a:lnTo>
                <a:lnTo>
                  <a:pt x="151970" y="203568"/>
                </a:lnTo>
                <a:lnTo>
                  <a:pt x="186288" y="208699"/>
                </a:lnTo>
                <a:lnTo>
                  <a:pt x="203249" y="212354"/>
                </a:lnTo>
                <a:lnTo>
                  <a:pt x="219320" y="216695"/>
                </a:lnTo>
                <a:lnTo>
                  <a:pt x="234796" y="221494"/>
                </a:lnTo>
                <a:lnTo>
                  <a:pt x="246066" y="225646"/>
                </a:lnTo>
                <a:lnTo>
                  <a:pt x="254531" y="229367"/>
                </a:lnTo>
                <a:lnTo>
                  <a:pt x="261128" y="232799"/>
                </a:lnTo>
                <a:lnTo>
                  <a:pt x="266478" y="236040"/>
                </a:lnTo>
                <a:lnTo>
                  <a:pt x="274962" y="242182"/>
                </a:lnTo>
                <a:lnTo>
                  <a:pt x="277606" y="245153"/>
                </a:lnTo>
                <a:lnTo>
                  <a:pt x="279368" y="248086"/>
                </a:lnTo>
                <a:lnTo>
                  <a:pt x="281326" y="253885"/>
                </a:lnTo>
                <a:lnTo>
                  <a:pt x="282583" y="265369"/>
                </a:lnTo>
                <a:lnTo>
                  <a:pt x="282687" y="268231"/>
                </a:lnTo>
                <a:lnTo>
                  <a:pt x="281803" y="271092"/>
                </a:lnTo>
                <a:lnTo>
                  <a:pt x="278281" y="276810"/>
                </a:lnTo>
                <a:lnTo>
                  <a:pt x="273151" y="280621"/>
                </a:lnTo>
                <a:lnTo>
                  <a:pt x="265921" y="285066"/>
                </a:lnTo>
                <a:lnTo>
                  <a:pt x="257291" y="289935"/>
                </a:lnTo>
                <a:lnTo>
                  <a:pt x="250585" y="294133"/>
                </a:lnTo>
                <a:lnTo>
                  <a:pt x="245162" y="297885"/>
                </a:lnTo>
                <a:lnTo>
                  <a:pt x="240594" y="301338"/>
                </a:lnTo>
                <a:lnTo>
                  <a:pt x="235643" y="304593"/>
                </a:lnTo>
                <a:lnTo>
                  <a:pt x="230438" y="307715"/>
                </a:lnTo>
                <a:lnTo>
                  <a:pt x="225063" y="310749"/>
                </a:lnTo>
                <a:lnTo>
                  <a:pt x="218623" y="313725"/>
                </a:lnTo>
                <a:lnTo>
                  <a:pt x="211471" y="316661"/>
                </a:lnTo>
                <a:lnTo>
                  <a:pt x="203846" y="319570"/>
                </a:lnTo>
                <a:lnTo>
                  <a:pt x="151497" y="337928"/>
                </a:lnTo>
                <a:lnTo>
                  <a:pt x="122895" y="348743"/>
                </a:lnTo>
                <a:lnTo>
                  <a:pt x="111458" y="352388"/>
                </a:lnTo>
                <a:lnTo>
                  <a:pt x="101928" y="354819"/>
                </a:lnTo>
                <a:lnTo>
                  <a:pt x="93670" y="356440"/>
                </a:lnTo>
                <a:lnTo>
                  <a:pt x="69254" y="360780"/>
                </a:lnTo>
                <a:lnTo>
                  <a:pt x="17146" y="3682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03"/>
          <p:cNvSpPr/>
          <p:nvPr/>
        </p:nvSpPr>
        <p:spPr>
          <a:xfrm>
            <a:off x="3212940" y="1920275"/>
            <a:ext cx="304526" cy="291396"/>
          </a:xfrm>
          <a:custGeom>
            <a:avLst/>
            <a:gdLst/>
            <a:ahLst/>
            <a:cxnLst/>
            <a:rect l="0" t="0" r="0" b="0"/>
            <a:pathLst>
              <a:path w="304526" h="291396">
                <a:moveTo>
                  <a:pt x="167482" y="8537"/>
                </a:moveTo>
                <a:lnTo>
                  <a:pt x="139950" y="8537"/>
                </a:lnTo>
                <a:lnTo>
                  <a:pt x="136745" y="9490"/>
                </a:lnTo>
                <a:lnTo>
                  <a:pt x="127683" y="14429"/>
                </a:lnTo>
                <a:lnTo>
                  <a:pt x="121853" y="15918"/>
                </a:lnTo>
                <a:lnTo>
                  <a:pt x="119918" y="17268"/>
                </a:lnTo>
                <a:lnTo>
                  <a:pt x="118628" y="19120"/>
                </a:lnTo>
                <a:lnTo>
                  <a:pt x="117767" y="21307"/>
                </a:lnTo>
                <a:lnTo>
                  <a:pt x="116242" y="22766"/>
                </a:lnTo>
                <a:lnTo>
                  <a:pt x="114272" y="23738"/>
                </a:lnTo>
                <a:lnTo>
                  <a:pt x="112006" y="24386"/>
                </a:lnTo>
                <a:lnTo>
                  <a:pt x="106949" y="27646"/>
                </a:lnTo>
                <a:lnTo>
                  <a:pt x="98746" y="34837"/>
                </a:lnTo>
                <a:lnTo>
                  <a:pt x="95940" y="37500"/>
                </a:lnTo>
                <a:lnTo>
                  <a:pt x="93118" y="39276"/>
                </a:lnTo>
                <a:lnTo>
                  <a:pt x="84594" y="42727"/>
                </a:lnTo>
                <a:lnTo>
                  <a:pt x="78890" y="46910"/>
                </a:lnTo>
                <a:lnTo>
                  <a:pt x="76989" y="49359"/>
                </a:lnTo>
                <a:lnTo>
                  <a:pt x="75720" y="51944"/>
                </a:lnTo>
                <a:lnTo>
                  <a:pt x="74875" y="54620"/>
                </a:lnTo>
                <a:lnTo>
                  <a:pt x="68856" y="62673"/>
                </a:lnTo>
                <a:lnTo>
                  <a:pt x="60783" y="70698"/>
                </a:lnTo>
                <a:lnTo>
                  <a:pt x="50883" y="76168"/>
                </a:lnTo>
                <a:lnTo>
                  <a:pt x="44858" y="80823"/>
                </a:lnTo>
                <a:lnTo>
                  <a:pt x="39005" y="88607"/>
                </a:lnTo>
                <a:lnTo>
                  <a:pt x="36110" y="93349"/>
                </a:lnTo>
                <a:lnTo>
                  <a:pt x="33228" y="98416"/>
                </a:lnTo>
                <a:lnTo>
                  <a:pt x="27486" y="109126"/>
                </a:lnTo>
                <a:lnTo>
                  <a:pt x="24621" y="115601"/>
                </a:lnTo>
                <a:lnTo>
                  <a:pt x="21759" y="122776"/>
                </a:lnTo>
                <a:lnTo>
                  <a:pt x="18898" y="130416"/>
                </a:lnTo>
                <a:lnTo>
                  <a:pt x="16039" y="137415"/>
                </a:lnTo>
                <a:lnTo>
                  <a:pt x="13180" y="143986"/>
                </a:lnTo>
                <a:lnTo>
                  <a:pt x="10321" y="150271"/>
                </a:lnTo>
                <a:lnTo>
                  <a:pt x="8416" y="156366"/>
                </a:lnTo>
                <a:lnTo>
                  <a:pt x="7145" y="162335"/>
                </a:lnTo>
                <a:lnTo>
                  <a:pt x="6298" y="168219"/>
                </a:lnTo>
                <a:lnTo>
                  <a:pt x="4781" y="174999"/>
                </a:lnTo>
                <a:lnTo>
                  <a:pt x="2817" y="182377"/>
                </a:lnTo>
                <a:lnTo>
                  <a:pt x="555" y="190153"/>
                </a:lnTo>
                <a:lnTo>
                  <a:pt x="0" y="198194"/>
                </a:lnTo>
                <a:lnTo>
                  <a:pt x="582" y="206413"/>
                </a:lnTo>
                <a:lnTo>
                  <a:pt x="1923" y="214749"/>
                </a:lnTo>
                <a:lnTo>
                  <a:pt x="3769" y="223164"/>
                </a:lnTo>
                <a:lnTo>
                  <a:pt x="5953" y="231632"/>
                </a:lnTo>
                <a:lnTo>
                  <a:pt x="8361" y="240134"/>
                </a:lnTo>
                <a:lnTo>
                  <a:pt x="10919" y="247708"/>
                </a:lnTo>
                <a:lnTo>
                  <a:pt x="13577" y="254662"/>
                </a:lnTo>
                <a:lnTo>
                  <a:pt x="16301" y="261203"/>
                </a:lnTo>
                <a:lnTo>
                  <a:pt x="20022" y="265563"/>
                </a:lnTo>
                <a:lnTo>
                  <a:pt x="24408" y="268471"/>
                </a:lnTo>
                <a:lnTo>
                  <a:pt x="33408" y="272653"/>
                </a:lnTo>
                <a:lnTo>
                  <a:pt x="40584" y="277687"/>
                </a:lnTo>
                <a:lnTo>
                  <a:pt x="46948" y="280559"/>
                </a:lnTo>
                <a:lnTo>
                  <a:pt x="53904" y="282788"/>
                </a:lnTo>
                <a:lnTo>
                  <a:pt x="63346" y="286954"/>
                </a:lnTo>
                <a:lnTo>
                  <a:pt x="68530" y="288446"/>
                </a:lnTo>
                <a:lnTo>
                  <a:pt x="73891" y="289441"/>
                </a:lnTo>
                <a:lnTo>
                  <a:pt x="79371" y="290103"/>
                </a:lnTo>
                <a:lnTo>
                  <a:pt x="87999" y="290840"/>
                </a:lnTo>
                <a:lnTo>
                  <a:pt x="95009" y="291168"/>
                </a:lnTo>
                <a:lnTo>
                  <a:pt x="105645" y="291395"/>
                </a:lnTo>
                <a:lnTo>
                  <a:pt x="106255" y="290454"/>
                </a:lnTo>
                <a:lnTo>
                  <a:pt x="106932" y="286869"/>
                </a:lnTo>
                <a:lnTo>
                  <a:pt x="108066" y="285532"/>
                </a:lnTo>
                <a:lnTo>
                  <a:pt x="109774" y="284640"/>
                </a:lnTo>
                <a:lnTo>
                  <a:pt x="111865" y="284046"/>
                </a:lnTo>
                <a:lnTo>
                  <a:pt x="113259" y="282697"/>
                </a:lnTo>
                <a:lnTo>
                  <a:pt x="114188" y="280845"/>
                </a:lnTo>
                <a:lnTo>
                  <a:pt x="114808" y="278658"/>
                </a:lnTo>
                <a:lnTo>
                  <a:pt x="117126" y="276248"/>
                </a:lnTo>
                <a:lnTo>
                  <a:pt x="124781" y="271030"/>
                </a:lnTo>
                <a:lnTo>
                  <a:pt x="130700" y="267288"/>
                </a:lnTo>
                <a:lnTo>
                  <a:pt x="134625" y="266412"/>
                </a:lnTo>
                <a:lnTo>
                  <a:pt x="137004" y="266179"/>
                </a:lnTo>
                <a:lnTo>
                  <a:pt x="139544" y="265071"/>
                </a:lnTo>
                <a:lnTo>
                  <a:pt x="144905" y="261299"/>
                </a:lnTo>
                <a:lnTo>
                  <a:pt x="149573" y="258960"/>
                </a:lnTo>
                <a:lnTo>
                  <a:pt x="155543" y="256448"/>
                </a:lnTo>
                <a:lnTo>
                  <a:pt x="162380" y="253821"/>
                </a:lnTo>
                <a:lnTo>
                  <a:pt x="168843" y="251117"/>
                </a:lnTo>
                <a:lnTo>
                  <a:pt x="175057" y="248362"/>
                </a:lnTo>
                <a:lnTo>
                  <a:pt x="187041" y="242761"/>
                </a:lnTo>
                <a:lnTo>
                  <a:pt x="216001" y="228553"/>
                </a:lnTo>
                <a:lnTo>
                  <a:pt x="220783" y="224747"/>
                </a:lnTo>
                <a:lnTo>
                  <a:pt x="224924" y="220304"/>
                </a:lnTo>
                <a:lnTo>
                  <a:pt x="228636" y="215438"/>
                </a:lnTo>
                <a:lnTo>
                  <a:pt x="233017" y="212193"/>
                </a:lnTo>
                <a:lnTo>
                  <a:pt x="237842" y="210031"/>
                </a:lnTo>
                <a:lnTo>
                  <a:pt x="242964" y="208588"/>
                </a:lnTo>
                <a:lnTo>
                  <a:pt x="247330" y="205722"/>
                </a:lnTo>
                <a:lnTo>
                  <a:pt x="254723" y="197457"/>
                </a:lnTo>
                <a:lnTo>
                  <a:pt x="258643" y="189974"/>
                </a:lnTo>
                <a:lnTo>
                  <a:pt x="259689" y="186645"/>
                </a:lnTo>
                <a:lnTo>
                  <a:pt x="262291" y="183473"/>
                </a:lnTo>
                <a:lnTo>
                  <a:pt x="270262" y="177409"/>
                </a:lnTo>
                <a:lnTo>
                  <a:pt x="273149" y="173506"/>
                </a:lnTo>
                <a:lnTo>
                  <a:pt x="275075" y="168999"/>
                </a:lnTo>
                <a:lnTo>
                  <a:pt x="276358" y="164089"/>
                </a:lnTo>
                <a:lnTo>
                  <a:pt x="280323" y="156094"/>
                </a:lnTo>
                <a:lnTo>
                  <a:pt x="285261" y="149365"/>
                </a:lnTo>
                <a:lnTo>
                  <a:pt x="290631" y="143200"/>
                </a:lnTo>
                <a:lnTo>
                  <a:pt x="292444" y="139270"/>
                </a:lnTo>
                <a:lnTo>
                  <a:pt x="293653" y="134745"/>
                </a:lnTo>
                <a:lnTo>
                  <a:pt x="294458" y="129823"/>
                </a:lnTo>
                <a:lnTo>
                  <a:pt x="295948" y="124637"/>
                </a:lnTo>
                <a:lnTo>
                  <a:pt x="297893" y="119274"/>
                </a:lnTo>
                <a:lnTo>
                  <a:pt x="300143" y="113795"/>
                </a:lnTo>
                <a:lnTo>
                  <a:pt x="302643" y="105166"/>
                </a:lnTo>
                <a:lnTo>
                  <a:pt x="303753" y="98156"/>
                </a:lnTo>
                <a:lnTo>
                  <a:pt x="304247" y="91865"/>
                </a:lnTo>
                <a:lnTo>
                  <a:pt x="304467" y="80814"/>
                </a:lnTo>
                <a:lnTo>
                  <a:pt x="304525" y="73867"/>
                </a:lnTo>
                <a:lnTo>
                  <a:pt x="302659" y="65425"/>
                </a:lnTo>
                <a:lnTo>
                  <a:pt x="299510" y="55988"/>
                </a:lnTo>
                <a:lnTo>
                  <a:pt x="295506" y="45886"/>
                </a:lnTo>
                <a:lnTo>
                  <a:pt x="292837" y="38199"/>
                </a:lnTo>
                <a:lnTo>
                  <a:pt x="291056" y="32121"/>
                </a:lnTo>
                <a:lnTo>
                  <a:pt x="289870" y="27117"/>
                </a:lnTo>
                <a:lnTo>
                  <a:pt x="287174" y="22829"/>
                </a:lnTo>
                <a:lnTo>
                  <a:pt x="279099" y="15524"/>
                </a:lnTo>
                <a:lnTo>
                  <a:pt x="274278" y="13195"/>
                </a:lnTo>
                <a:lnTo>
                  <a:pt x="269159" y="11642"/>
                </a:lnTo>
                <a:lnTo>
                  <a:pt x="263842" y="10607"/>
                </a:lnTo>
                <a:lnTo>
                  <a:pt x="255394" y="6917"/>
                </a:lnTo>
                <a:lnTo>
                  <a:pt x="251807" y="4600"/>
                </a:lnTo>
                <a:lnTo>
                  <a:pt x="242742" y="2025"/>
                </a:lnTo>
                <a:lnTo>
                  <a:pt x="237658" y="1338"/>
                </a:lnTo>
                <a:lnTo>
                  <a:pt x="232364" y="880"/>
                </a:lnTo>
                <a:lnTo>
                  <a:pt x="226929" y="575"/>
                </a:lnTo>
                <a:lnTo>
                  <a:pt x="221401" y="371"/>
                </a:lnTo>
                <a:lnTo>
                  <a:pt x="187058" y="45"/>
                </a:lnTo>
                <a:lnTo>
                  <a:pt x="172690" y="0"/>
                </a:lnTo>
                <a:lnTo>
                  <a:pt x="164287" y="941"/>
                </a:lnTo>
                <a:lnTo>
                  <a:pt x="116047" y="85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04"/>
          <p:cNvSpPr/>
          <p:nvPr/>
        </p:nvSpPr>
        <p:spPr>
          <a:xfrm>
            <a:off x="2771775" y="1783080"/>
            <a:ext cx="951548" cy="42863"/>
          </a:xfrm>
          <a:custGeom>
            <a:avLst/>
            <a:gdLst/>
            <a:ahLst/>
            <a:cxnLst/>
            <a:rect l="0" t="0" r="0" b="0"/>
            <a:pathLst>
              <a:path w="951548" h="42863">
                <a:moveTo>
                  <a:pt x="0" y="42862"/>
                </a:moveTo>
                <a:lnTo>
                  <a:pt x="19312" y="23550"/>
                </a:lnTo>
                <a:lnTo>
                  <a:pt x="22399" y="21414"/>
                </a:lnTo>
                <a:lnTo>
                  <a:pt x="25410" y="19991"/>
                </a:lnTo>
                <a:lnTo>
                  <a:pt x="28370" y="19042"/>
                </a:lnTo>
                <a:lnTo>
                  <a:pt x="37087" y="17707"/>
                </a:lnTo>
                <a:lnTo>
                  <a:pt x="40917" y="16567"/>
                </a:lnTo>
                <a:lnTo>
                  <a:pt x="45375" y="14855"/>
                </a:lnTo>
                <a:lnTo>
                  <a:pt x="50252" y="12760"/>
                </a:lnTo>
                <a:lnTo>
                  <a:pt x="54456" y="12317"/>
                </a:lnTo>
                <a:lnTo>
                  <a:pt x="58211" y="12973"/>
                </a:lnTo>
                <a:lnTo>
                  <a:pt x="61668" y="14364"/>
                </a:lnTo>
                <a:lnTo>
                  <a:pt x="66829" y="15291"/>
                </a:lnTo>
                <a:lnTo>
                  <a:pt x="87746" y="16595"/>
                </a:lnTo>
                <a:lnTo>
                  <a:pt x="116803" y="17934"/>
                </a:lnTo>
                <a:lnTo>
                  <a:pt x="151607" y="21623"/>
                </a:lnTo>
                <a:lnTo>
                  <a:pt x="168699" y="22988"/>
                </a:lnTo>
                <a:lnTo>
                  <a:pt x="184856" y="23898"/>
                </a:lnTo>
                <a:lnTo>
                  <a:pt x="200389" y="24504"/>
                </a:lnTo>
                <a:lnTo>
                  <a:pt x="220270" y="23956"/>
                </a:lnTo>
                <a:lnTo>
                  <a:pt x="243049" y="22638"/>
                </a:lnTo>
                <a:lnTo>
                  <a:pt x="267760" y="20807"/>
                </a:lnTo>
                <a:lnTo>
                  <a:pt x="292806" y="19586"/>
                </a:lnTo>
                <a:lnTo>
                  <a:pt x="363300" y="17868"/>
                </a:lnTo>
                <a:lnTo>
                  <a:pt x="421116" y="17240"/>
                </a:lnTo>
                <a:lnTo>
                  <a:pt x="434096" y="16256"/>
                </a:lnTo>
                <a:lnTo>
                  <a:pt x="468839" y="12622"/>
                </a:lnTo>
                <a:lnTo>
                  <a:pt x="488771" y="11272"/>
                </a:lnTo>
                <a:lnTo>
                  <a:pt x="509680" y="10372"/>
                </a:lnTo>
                <a:lnTo>
                  <a:pt x="557041" y="9372"/>
                </a:lnTo>
                <a:lnTo>
                  <a:pt x="703113" y="8603"/>
                </a:lnTo>
                <a:lnTo>
                  <a:pt x="711629" y="7640"/>
                </a:lnTo>
                <a:lnTo>
                  <a:pt x="720164" y="6046"/>
                </a:lnTo>
                <a:lnTo>
                  <a:pt x="728712" y="4030"/>
                </a:lnTo>
                <a:lnTo>
                  <a:pt x="735363" y="2687"/>
                </a:lnTo>
                <a:lnTo>
                  <a:pt x="740749" y="1791"/>
                </a:lnTo>
                <a:lnTo>
                  <a:pt x="760501" y="530"/>
                </a:lnTo>
                <a:lnTo>
                  <a:pt x="802307" y="46"/>
                </a:lnTo>
                <a:lnTo>
                  <a:pt x="931681" y="0"/>
                </a:lnTo>
                <a:lnTo>
                  <a:pt x="935445" y="952"/>
                </a:lnTo>
                <a:lnTo>
                  <a:pt x="937955" y="2540"/>
                </a:lnTo>
                <a:lnTo>
                  <a:pt x="939628" y="4550"/>
                </a:lnTo>
                <a:lnTo>
                  <a:pt x="941696" y="5891"/>
                </a:lnTo>
                <a:lnTo>
                  <a:pt x="944027" y="6785"/>
                </a:lnTo>
                <a:lnTo>
                  <a:pt x="95154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05"/>
          <p:cNvSpPr/>
          <p:nvPr/>
        </p:nvSpPr>
        <p:spPr>
          <a:xfrm>
            <a:off x="3020377" y="1611630"/>
            <a:ext cx="145734" cy="102871"/>
          </a:xfrm>
          <a:custGeom>
            <a:avLst/>
            <a:gdLst/>
            <a:ahLst/>
            <a:cxnLst/>
            <a:rect l="0" t="0" r="0" b="0"/>
            <a:pathLst>
              <a:path w="145734" h="102871">
                <a:moveTo>
                  <a:pt x="145733" y="0"/>
                </a:moveTo>
                <a:lnTo>
                  <a:pt x="138352" y="7380"/>
                </a:lnTo>
                <a:lnTo>
                  <a:pt x="135149" y="8042"/>
                </a:lnTo>
                <a:lnTo>
                  <a:pt x="132962" y="8219"/>
                </a:lnTo>
                <a:lnTo>
                  <a:pt x="130551" y="9289"/>
                </a:lnTo>
                <a:lnTo>
                  <a:pt x="127992" y="10955"/>
                </a:lnTo>
                <a:lnTo>
                  <a:pt x="125333" y="13018"/>
                </a:lnTo>
                <a:lnTo>
                  <a:pt x="122608" y="14394"/>
                </a:lnTo>
                <a:lnTo>
                  <a:pt x="119838" y="15311"/>
                </a:lnTo>
                <a:lnTo>
                  <a:pt x="117040" y="15922"/>
                </a:lnTo>
                <a:lnTo>
                  <a:pt x="115174" y="17282"/>
                </a:lnTo>
                <a:lnTo>
                  <a:pt x="113930" y="19141"/>
                </a:lnTo>
                <a:lnTo>
                  <a:pt x="113101" y="21333"/>
                </a:lnTo>
                <a:lnTo>
                  <a:pt x="111596" y="22794"/>
                </a:lnTo>
                <a:lnTo>
                  <a:pt x="109640" y="23769"/>
                </a:lnTo>
                <a:lnTo>
                  <a:pt x="107383" y="24418"/>
                </a:lnTo>
                <a:lnTo>
                  <a:pt x="104926" y="24851"/>
                </a:lnTo>
                <a:lnTo>
                  <a:pt x="102336" y="25140"/>
                </a:lnTo>
                <a:lnTo>
                  <a:pt x="95885" y="25603"/>
                </a:lnTo>
                <a:lnTo>
                  <a:pt x="92499" y="27546"/>
                </a:lnTo>
                <a:lnTo>
                  <a:pt x="81115" y="34785"/>
                </a:lnTo>
                <a:lnTo>
                  <a:pt x="75984" y="37477"/>
                </a:lnTo>
                <a:lnTo>
                  <a:pt x="71611" y="39272"/>
                </a:lnTo>
                <a:lnTo>
                  <a:pt x="67743" y="40469"/>
                </a:lnTo>
                <a:lnTo>
                  <a:pt x="64212" y="42219"/>
                </a:lnTo>
                <a:lnTo>
                  <a:pt x="60906" y="44338"/>
                </a:lnTo>
                <a:lnTo>
                  <a:pt x="53306" y="50033"/>
                </a:lnTo>
                <a:lnTo>
                  <a:pt x="51730" y="51453"/>
                </a:lnTo>
                <a:lnTo>
                  <a:pt x="47439" y="55570"/>
                </a:lnTo>
                <a:lnTo>
                  <a:pt x="44961" y="57049"/>
                </a:lnTo>
                <a:lnTo>
                  <a:pt x="42356" y="58035"/>
                </a:lnTo>
                <a:lnTo>
                  <a:pt x="39668" y="58692"/>
                </a:lnTo>
                <a:lnTo>
                  <a:pt x="36923" y="59131"/>
                </a:lnTo>
                <a:lnTo>
                  <a:pt x="34140" y="59423"/>
                </a:lnTo>
                <a:lnTo>
                  <a:pt x="31333" y="59617"/>
                </a:lnTo>
                <a:lnTo>
                  <a:pt x="28508" y="60700"/>
                </a:lnTo>
                <a:lnTo>
                  <a:pt x="25673" y="62374"/>
                </a:lnTo>
                <a:lnTo>
                  <a:pt x="18829" y="67354"/>
                </a:lnTo>
                <a:lnTo>
                  <a:pt x="17316" y="68715"/>
                </a:lnTo>
                <a:lnTo>
                  <a:pt x="9912" y="75853"/>
                </a:lnTo>
                <a:lnTo>
                  <a:pt x="9465" y="77238"/>
                </a:lnTo>
                <a:lnTo>
                  <a:pt x="9168" y="79115"/>
                </a:lnTo>
                <a:lnTo>
                  <a:pt x="8690" y="84419"/>
                </a:lnTo>
                <a:lnTo>
                  <a:pt x="8651" y="85807"/>
                </a:lnTo>
                <a:lnTo>
                  <a:pt x="8588" y="92338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6"/>
          <p:cNvSpPr/>
          <p:nvPr/>
        </p:nvSpPr>
        <p:spPr>
          <a:xfrm>
            <a:off x="4033219" y="1697355"/>
            <a:ext cx="33004" cy="231458"/>
          </a:xfrm>
          <a:custGeom>
            <a:avLst/>
            <a:gdLst/>
            <a:ahLst/>
            <a:cxnLst/>
            <a:rect l="0" t="0" r="0" b="0"/>
            <a:pathLst>
              <a:path w="33004" h="231458">
                <a:moveTo>
                  <a:pt x="7285" y="0"/>
                </a:moveTo>
                <a:lnTo>
                  <a:pt x="11836" y="4550"/>
                </a:lnTo>
                <a:lnTo>
                  <a:pt x="13177" y="6843"/>
                </a:lnTo>
                <a:lnTo>
                  <a:pt x="14071" y="9325"/>
                </a:lnTo>
                <a:lnTo>
                  <a:pt x="14667" y="11931"/>
                </a:lnTo>
                <a:lnTo>
                  <a:pt x="14111" y="16527"/>
                </a:lnTo>
                <a:lnTo>
                  <a:pt x="12788" y="22447"/>
                </a:lnTo>
                <a:lnTo>
                  <a:pt x="10954" y="29252"/>
                </a:lnTo>
                <a:lnTo>
                  <a:pt x="9731" y="37599"/>
                </a:lnTo>
                <a:lnTo>
                  <a:pt x="8916" y="46973"/>
                </a:lnTo>
                <a:lnTo>
                  <a:pt x="8373" y="57033"/>
                </a:lnTo>
                <a:lnTo>
                  <a:pt x="7058" y="65644"/>
                </a:lnTo>
                <a:lnTo>
                  <a:pt x="5229" y="73290"/>
                </a:lnTo>
                <a:lnTo>
                  <a:pt x="3057" y="80292"/>
                </a:lnTo>
                <a:lnTo>
                  <a:pt x="1609" y="85913"/>
                </a:lnTo>
                <a:lnTo>
                  <a:pt x="644" y="90613"/>
                </a:lnTo>
                <a:lnTo>
                  <a:pt x="0" y="94698"/>
                </a:lnTo>
                <a:lnTo>
                  <a:pt x="523" y="101232"/>
                </a:lnTo>
                <a:lnTo>
                  <a:pt x="1825" y="109398"/>
                </a:lnTo>
                <a:lnTo>
                  <a:pt x="5811" y="130536"/>
                </a:lnTo>
                <a:lnTo>
                  <a:pt x="10758" y="158981"/>
                </a:lnTo>
                <a:lnTo>
                  <a:pt x="13410" y="171709"/>
                </a:lnTo>
                <a:lnTo>
                  <a:pt x="16131" y="183053"/>
                </a:lnTo>
                <a:lnTo>
                  <a:pt x="18898" y="193473"/>
                </a:lnTo>
                <a:lnTo>
                  <a:pt x="21695" y="201372"/>
                </a:lnTo>
                <a:lnTo>
                  <a:pt x="24512" y="207590"/>
                </a:lnTo>
                <a:lnTo>
                  <a:pt x="27342" y="212688"/>
                </a:lnTo>
                <a:lnTo>
                  <a:pt x="29229" y="217039"/>
                </a:lnTo>
                <a:lnTo>
                  <a:pt x="30487" y="220893"/>
                </a:lnTo>
                <a:lnTo>
                  <a:pt x="33003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7"/>
          <p:cNvSpPr/>
          <p:nvPr/>
        </p:nvSpPr>
        <p:spPr>
          <a:xfrm>
            <a:off x="3989070" y="1740217"/>
            <a:ext cx="334328" cy="68581"/>
          </a:xfrm>
          <a:custGeom>
            <a:avLst/>
            <a:gdLst/>
            <a:ahLst/>
            <a:cxnLst/>
            <a:rect l="0" t="0" r="0" b="0"/>
            <a:pathLst>
              <a:path w="334328" h="68581">
                <a:moveTo>
                  <a:pt x="0" y="68580"/>
                </a:moveTo>
                <a:lnTo>
                  <a:pt x="0" y="64029"/>
                </a:lnTo>
                <a:lnTo>
                  <a:pt x="952" y="61736"/>
                </a:lnTo>
                <a:lnTo>
                  <a:pt x="2540" y="59255"/>
                </a:lnTo>
                <a:lnTo>
                  <a:pt x="4550" y="56648"/>
                </a:lnTo>
                <a:lnTo>
                  <a:pt x="7796" y="54911"/>
                </a:lnTo>
                <a:lnTo>
                  <a:pt x="16482" y="52980"/>
                </a:lnTo>
                <a:lnTo>
                  <a:pt x="22418" y="52465"/>
                </a:lnTo>
                <a:lnTo>
                  <a:pt x="29233" y="52122"/>
                </a:lnTo>
                <a:lnTo>
                  <a:pt x="36633" y="51893"/>
                </a:lnTo>
                <a:lnTo>
                  <a:pt x="43472" y="50788"/>
                </a:lnTo>
                <a:lnTo>
                  <a:pt x="49936" y="49098"/>
                </a:lnTo>
                <a:lnTo>
                  <a:pt x="56150" y="47020"/>
                </a:lnTo>
                <a:lnTo>
                  <a:pt x="62199" y="45634"/>
                </a:lnTo>
                <a:lnTo>
                  <a:pt x="68136" y="44710"/>
                </a:lnTo>
                <a:lnTo>
                  <a:pt x="73999" y="44094"/>
                </a:lnTo>
                <a:lnTo>
                  <a:pt x="79812" y="43684"/>
                </a:lnTo>
                <a:lnTo>
                  <a:pt x="85593" y="43410"/>
                </a:lnTo>
                <a:lnTo>
                  <a:pt x="91352" y="43228"/>
                </a:lnTo>
                <a:lnTo>
                  <a:pt x="99954" y="42153"/>
                </a:lnTo>
                <a:lnTo>
                  <a:pt x="110451" y="40485"/>
                </a:lnTo>
                <a:lnTo>
                  <a:pt x="207796" y="23323"/>
                </a:lnTo>
                <a:lnTo>
                  <a:pt x="222351" y="21264"/>
                </a:lnTo>
                <a:lnTo>
                  <a:pt x="233959" y="19891"/>
                </a:lnTo>
                <a:lnTo>
                  <a:pt x="244555" y="18976"/>
                </a:lnTo>
                <a:lnTo>
                  <a:pt x="254476" y="18365"/>
                </a:lnTo>
                <a:lnTo>
                  <a:pt x="263948" y="17959"/>
                </a:lnTo>
                <a:lnTo>
                  <a:pt x="273120" y="16735"/>
                </a:lnTo>
                <a:lnTo>
                  <a:pt x="282092" y="14967"/>
                </a:lnTo>
                <a:lnTo>
                  <a:pt x="290931" y="12835"/>
                </a:lnTo>
                <a:lnTo>
                  <a:pt x="297777" y="11414"/>
                </a:lnTo>
                <a:lnTo>
                  <a:pt x="307923" y="9836"/>
                </a:lnTo>
                <a:lnTo>
                  <a:pt x="311961" y="8462"/>
                </a:lnTo>
                <a:lnTo>
                  <a:pt x="315607" y="6594"/>
                </a:lnTo>
                <a:lnTo>
                  <a:pt x="322748" y="1954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8"/>
          <p:cNvSpPr/>
          <p:nvPr/>
        </p:nvSpPr>
        <p:spPr>
          <a:xfrm>
            <a:off x="4297679" y="1449146"/>
            <a:ext cx="512613" cy="368225"/>
          </a:xfrm>
          <a:custGeom>
            <a:avLst/>
            <a:gdLst/>
            <a:ahLst/>
            <a:cxnLst/>
            <a:rect l="0" t="0" r="0" b="0"/>
            <a:pathLst>
              <a:path w="512613" h="368225">
                <a:moveTo>
                  <a:pt x="0" y="59614"/>
                </a:moveTo>
                <a:lnTo>
                  <a:pt x="4551" y="50512"/>
                </a:lnTo>
                <a:lnTo>
                  <a:pt x="11932" y="40301"/>
                </a:lnTo>
                <a:lnTo>
                  <a:pt x="14622" y="38166"/>
                </a:lnTo>
                <a:lnTo>
                  <a:pt x="17368" y="36743"/>
                </a:lnTo>
                <a:lnTo>
                  <a:pt x="33170" y="29908"/>
                </a:lnTo>
                <a:lnTo>
                  <a:pt x="43635" y="27361"/>
                </a:lnTo>
                <a:lnTo>
                  <a:pt x="49092" y="26682"/>
                </a:lnTo>
                <a:lnTo>
                  <a:pt x="57697" y="23387"/>
                </a:lnTo>
                <a:lnTo>
                  <a:pt x="61325" y="21175"/>
                </a:lnTo>
                <a:lnTo>
                  <a:pt x="75516" y="16177"/>
                </a:lnTo>
                <a:lnTo>
                  <a:pt x="84634" y="13511"/>
                </a:lnTo>
                <a:lnTo>
                  <a:pt x="94523" y="11734"/>
                </a:lnTo>
                <a:lnTo>
                  <a:pt x="104926" y="10549"/>
                </a:lnTo>
                <a:lnTo>
                  <a:pt x="115670" y="9759"/>
                </a:lnTo>
                <a:lnTo>
                  <a:pt x="171751" y="4096"/>
                </a:lnTo>
                <a:lnTo>
                  <a:pt x="192605" y="2599"/>
                </a:lnTo>
                <a:lnTo>
                  <a:pt x="213177" y="1601"/>
                </a:lnTo>
                <a:lnTo>
                  <a:pt x="253813" y="493"/>
                </a:lnTo>
                <a:lnTo>
                  <a:pt x="294098" y="0"/>
                </a:lnTo>
                <a:lnTo>
                  <a:pt x="310366" y="821"/>
                </a:lnTo>
                <a:lnTo>
                  <a:pt x="324068" y="2321"/>
                </a:lnTo>
                <a:lnTo>
                  <a:pt x="380244" y="11572"/>
                </a:lnTo>
                <a:lnTo>
                  <a:pt x="392561" y="14251"/>
                </a:lnTo>
                <a:lnTo>
                  <a:pt x="402678" y="16989"/>
                </a:lnTo>
                <a:lnTo>
                  <a:pt x="411327" y="19767"/>
                </a:lnTo>
                <a:lnTo>
                  <a:pt x="426017" y="22854"/>
                </a:lnTo>
                <a:lnTo>
                  <a:pt x="432602" y="23677"/>
                </a:lnTo>
                <a:lnTo>
                  <a:pt x="438897" y="26131"/>
                </a:lnTo>
                <a:lnTo>
                  <a:pt x="450970" y="33937"/>
                </a:lnTo>
                <a:lnTo>
                  <a:pt x="462686" y="41217"/>
                </a:lnTo>
                <a:lnTo>
                  <a:pt x="468478" y="44492"/>
                </a:lnTo>
                <a:lnTo>
                  <a:pt x="472339" y="48580"/>
                </a:lnTo>
                <a:lnTo>
                  <a:pt x="474913" y="53210"/>
                </a:lnTo>
                <a:lnTo>
                  <a:pt x="477773" y="62483"/>
                </a:lnTo>
                <a:lnTo>
                  <a:pt x="479044" y="69779"/>
                </a:lnTo>
                <a:lnTo>
                  <a:pt x="478430" y="73058"/>
                </a:lnTo>
                <a:lnTo>
                  <a:pt x="475209" y="79241"/>
                </a:lnTo>
                <a:lnTo>
                  <a:pt x="468039" y="88078"/>
                </a:lnTo>
                <a:lnTo>
                  <a:pt x="455332" y="96728"/>
                </a:lnTo>
                <a:lnTo>
                  <a:pt x="444940" y="105001"/>
                </a:lnTo>
                <a:lnTo>
                  <a:pt x="439502" y="109875"/>
                </a:lnTo>
                <a:lnTo>
                  <a:pt x="433019" y="113124"/>
                </a:lnTo>
                <a:lnTo>
                  <a:pt x="418195" y="116733"/>
                </a:lnTo>
                <a:lnTo>
                  <a:pt x="408338" y="120553"/>
                </a:lnTo>
                <a:lnTo>
                  <a:pt x="397003" y="125958"/>
                </a:lnTo>
                <a:lnTo>
                  <a:pt x="384684" y="132418"/>
                </a:lnTo>
                <a:lnTo>
                  <a:pt x="371709" y="137677"/>
                </a:lnTo>
                <a:lnTo>
                  <a:pt x="358296" y="142136"/>
                </a:lnTo>
                <a:lnTo>
                  <a:pt x="344591" y="146061"/>
                </a:lnTo>
                <a:lnTo>
                  <a:pt x="333551" y="149630"/>
                </a:lnTo>
                <a:lnTo>
                  <a:pt x="324285" y="152962"/>
                </a:lnTo>
                <a:lnTo>
                  <a:pt x="308909" y="158252"/>
                </a:lnTo>
                <a:lnTo>
                  <a:pt x="295725" y="160603"/>
                </a:lnTo>
                <a:lnTo>
                  <a:pt x="286056" y="164188"/>
                </a:lnTo>
                <a:lnTo>
                  <a:pt x="282145" y="166477"/>
                </a:lnTo>
                <a:lnTo>
                  <a:pt x="280489" y="168003"/>
                </a:lnTo>
                <a:lnTo>
                  <a:pt x="280338" y="169021"/>
                </a:lnTo>
                <a:lnTo>
                  <a:pt x="281189" y="169699"/>
                </a:lnTo>
                <a:lnTo>
                  <a:pt x="287472" y="171104"/>
                </a:lnTo>
                <a:lnTo>
                  <a:pt x="309693" y="175205"/>
                </a:lnTo>
                <a:lnTo>
                  <a:pt x="354334" y="182869"/>
                </a:lnTo>
                <a:lnTo>
                  <a:pt x="367668" y="184646"/>
                </a:lnTo>
                <a:lnTo>
                  <a:pt x="379415" y="185831"/>
                </a:lnTo>
                <a:lnTo>
                  <a:pt x="390103" y="186621"/>
                </a:lnTo>
                <a:lnTo>
                  <a:pt x="400086" y="188100"/>
                </a:lnTo>
                <a:lnTo>
                  <a:pt x="409599" y="190039"/>
                </a:lnTo>
                <a:lnTo>
                  <a:pt x="418799" y="192284"/>
                </a:lnTo>
                <a:lnTo>
                  <a:pt x="441721" y="197318"/>
                </a:lnTo>
                <a:lnTo>
                  <a:pt x="454501" y="199994"/>
                </a:lnTo>
                <a:lnTo>
                  <a:pt x="463973" y="202731"/>
                </a:lnTo>
                <a:lnTo>
                  <a:pt x="477038" y="208311"/>
                </a:lnTo>
                <a:lnTo>
                  <a:pt x="489748" y="216808"/>
                </a:lnTo>
                <a:lnTo>
                  <a:pt x="496431" y="219965"/>
                </a:lnTo>
                <a:lnTo>
                  <a:pt x="499547" y="220807"/>
                </a:lnTo>
                <a:lnTo>
                  <a:pt x="505549" y="224283"/>
                </a:lnTo>
                <a:lnTo>
                  <a:pt x="508483" y="226543"/>
                </a:lnTo>
                <a:lnTo>
                  <a:pt x="510439" y="229002"/>
                </a:lnTo>
                <a:lnTo>
                  <a:pt x="511743" y="231595"/>
                </a:lnTo>
                <a:lnTo>
                  <a:pt x="512612" y="234275"/>
                </a:lnTo>
                <a:lnTo>
                  <a:pt x="512239" y="237015"/>
                </a:lnTo>
                <a:lnTo>
                  <a:pt x="511038" y="239793"/>
                </a:lnTo>
                <a:lnTo>
                  <a:pt x="504796" y="248255"/>
                </a:lnTo>
                <a:lnTo>
                  <a:pt x="494154" y="259648"/>
                </a:lnTo>
                <a:lnTo>
                  <a:pt x="483467" y="265358"/>
                </a:lnTo>
                <a:lnTo>
                  <a:pt x="469192" y="271070"/>
                </a:lnTo>
                <a:lnTo>
                  <a:pt x="453323" y="276784"/>
                </a:lnTo>
                <a:lnTo>
                  <a:pt x="426584" y="287579"/>
                </a:lnTo>
                <a:lnTo>
                  <a:pt x="410120" y="294458"/>
                </a:lnTo>
                <a:lnTo>
                  <a:pt x="395333" y="299997"/>
                </a:lnTo>
                <a:lnTo>
                  <a:pt x="381666" y="304641"/>
                </a:lnTo>
                <a:lnTo>
                  <a:pt x="250478" y="345402"/>
                </a:lnTo>
                <a:lnTo>
                  <a:pt x="197168" y="3682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9"/>
          <p:cNvSpPr/>
          <p:nvPr/>
        </p:nvSpPr>
        <p:spPr>
          <a:xfrm>
            <a:off x="4151947" y="1992529"/>
            <a:ext cx="375336" cy="356336"/>
          </a:xfrm>
          <a:custGeom>
            <a:avLst/>
            <a:gdLst/>
            <a:ahLst/>
            <a:cxnLst/>
            <a:rect l="0" t="0" r="0" b="0"/>
            <a:pathLst>
              <a:path w="375336" h="356336">
                <a:moveTo>
                  <a:pt x="0" y="22008"/>
                </a:moveTo>
                <a:lnTo>
                  <a:pt x="4551" y="17457"/>
                </a:lnTo>
                <a:lnTo>
                  <a:pt x="6844" y="16117"/>
                </a:lnTo>
                <a:lnTo>
                  <a:pt x="11932" y="14627"/>
                </a:lnTo>
                <a:lnTo>
                  <a:pt x="42905" y="9238"/>
                </a:lnTo>
                <a:lnTo>
                  <a:pt x="57179" y="7780"/>
                </a:lnTo>
                <a:lnTo>
                  <a:pt x="72409" y="6807"/>
                </a:lnTo>
                <a:lnTo>
                  <a:pt x="101714" y="5727"/>
                </a:lnTo>
                <a:lnTo>
                  <a:pt x="124264" y="5247"/>
                </a:lnTo>
                <a:lnTo>
                  <a:pt x="138088" y="4166"/>
                </a:lnTo>
                <a:lnTo>
                  <a:pt x="153971" y="2494"/>
                </a:lnTo>
                <a:lnTo>
                  <a:pt x="171228" y="426"/>
                </a:lnTo>
                <a:lnTo>
                  <a:pt x="185589" y="0"/>
                </a:lnTo>
                <a:lnTo>
                  <a:pt x="198021" y="668"/>
                </a:lnTo>
                <a:lnTo>
                  <a:pt x="209167" y="2067"/>
                </a:lnTo>
                <a:lnTo>
                  <a:pt x="219454" y="2999"/>
                </a:lnTo>
                <a:lnTo>
                  <a:pt x="229170" y="3620"/>
                </a:lnTo>
                <a:lnTo>
                  <a:pt x="238505" y="4034"/>
                </a:lnTo>
                <a:lnTo>
                  <a:pt x="247586" y="5263"/>
                </a:lnTo>
                <a:lnTo>
                  <a:pt x="256497" y="7035"/>
                </a:lnTo>
                <a:lnTo>
                  <a:pt x="295882" y="16722"/>
                </a:lnTo>
                <a:lnTo>
                  <a:pt x="303935" y="19436"/>
                </a:lnTo>
                <a:lnTo>
                  <a:pt x="315422" y="24993"/>
                </a:lnTo>
                <a:lnTo>
                  <a:pt x="323702" y="30637"/>
                </a:lnTo>
                <a:lnTo>
                  <a:pt x="333719" y="39170"/>
                </a:lnTo>
                <a:lnTo>
                  <a:pt x="336780" y="42022"/>
                </a:lnTo>
                <a:lnTo>
                  <a:pt x="338820" y="44876"/>
                </a:lnTo>
                <a:lnTo>
                  <a:pt x="341086" y="50586"/>
                </a:lnTo>
                <a:lnTo>
                  <a:pt x="340738" y="53443"/>
                </a:lnTo>
                <a:lnTo>
                  <a:pt x="339554" y="56300"/>
                </a:lnTo>
                <a:lnTo>
                  <a:pt x="333336" y="64871"/>
                </a:lnTo>
                <a:lnTo>
                  <a:pt x="330809" y="67728"/>
                </a:lnTo>
                <a:lnTo>
                  <a:pt x="323409" y="73443"/>
                </a:lnTo>
                <a:lnTo>
                  <a:pt x="312761" y="81063"/>
                </a:lnTo>
                <a:lnTo>
                  <a:pt x="299947" y="89953"/>
                </a:lnTo>
                <a:lnTo>
                  <a:pt x="288547" y="96832"/>
                </a:lnTo>
                <a:lnTo>
                  <a:pt x="278090" y="102371"/>
                </a:lnTo>
                <a:lnTo>
                  <a:pt x="268261" y="107016"/>
                </a:lnTo>
                <a:lnTo>
                  <a:pt x="244640" y="117257"/>
                </a:lnTo>
                <a:lnTo>
                  <a:pt x="231673" y="122655"/>
                </a:lnTo>
                <a:lnTo>
                  <a:pt x="220171" y="128158"/>
                </a:lnTo>
                <a:lnTo>
                  <a:pt x="209646" y="133732"/>
                </a:lnTo>
                <a:lnTo>
                  <a:pt x="199771" y="139353"/>
                </a:lnTo>
                <a:lnTo>
                  <a:pt x="192236" y="143101"/>
                </a:lnTo>
                <a:lnTo>
                  <a:pt x="181323" y="147265"/>
                </a:lnTo>
                <a:lnTo>
                  <a:pt x="173298" y="151655"/>
                </a:lnTo>
                <a:lnTo>
                  <a:pt x="169825" y="154159"/>
                </a:lnTo>
                <a:lnTo>
                  <a:pt x="168461" y="155829"/>
                </a:lnTo>
                <a:lnTo>
                  <a:pt x="168505" y="156942"/>
                </a:lnTo>
                <a:lnTo>
                  <a:pt x="175419" y="163279"/>
                </a:lnTo>
                <a:lnTo>
                  <a:pt x="179811" y="164766"/>
                </a:lnTo>
                <a:lnTo>
                  <a:pt x="185596" y="165758"/>
                </a:lnTo>
                <a:lnTo>
                  <a:pt x="192311" y="166419"/>
                </a:lnTo>
                <a:lnTo>
                  <a:pt x="202312" y="167153"/>
                </a:lnTo>
                <a:lnTo>
                  <a:pt x="212789" y="168432"/>
                </a:lnTo>
                <a:lnTo>
                  <a:pt x="220917" y="170107"/>
                </a:lnTo>
                <a:lnTo>
                  <a:pt x="230145" y="172175"/>
                </a:lnTo>
                <a:lnTo>
                  <a:pt x="239155" y="173555"/>
                </a:lnTo>
                <a:lnTo>
                  <a:pt x="248020" y="174474"/>
                </a:lnTo>
                <a:lnTo>
                  <a:pt x="256786" y="175087"/>
                </a:lnTo>
                <a:lnTo>
                  <a:pt x="265488" y="175496"/>
                </a:lnTo>
                <a:lnTo>
                  <a:pt x="282778" y="175950"/>
                </a:lnTo>
                <a:lnTo>
                  <a:pt x="291389" y="177024"/>
                </a:lnTo>
                <a:lnTo>
                  <a:pt x="299986" y="178692"/>
                </a:lnTo>
                <a:lnTo>
                  <a:pt x="308576" y="180756"/>
                </a:lnTo>
                <a:lnTo>
                  <a:pt x="316207" y="183085"/>
                </a:lnTo>
                <a:lnTo>
                  <a:pt x="323200" y="185590"/>
                </a:lnTo>
                <a:lnTo>
                  <a:pt x="329767" y="188213"/>
                </a:lnTo>
                <a:lnTo>
                  <a:pt x="336049" y="189961"/>
                </a:lnTo>
                <a:lnTo>
                  <a:pt x="342143" y="191127"/>
                </a:lnTo>
                <a:lnTo>
                  <a:pt x="348110" y="191904"/>
                </a:lnTo>
                <a:lnTo>
                  <a:pt x="357281" y="195307"/>
                </a:lnTo>
                <a:lnTo>
                  <a:pt x="361060" y="197548"/>
                </a:lnTo>
                <a:lnTo>
                  <a:pt x="367799" y="205119"/>
                </a:lnTo>
                <a:lnTo>
                  <a:pt x="375335" y="216399"/>
                </a:lnTo>
                <a:lnTo>
                  <a:pt x="371285" y="225561"/>
                </a:lnTo>
                <a:lnTo>
                  <a:pt x="367539" y="232005"/>
                </a:lnTo>
                <a:lnTo>
                  <a:pt x="362184" y="238206"/>
                </a:lnTo>
                <a:lnTo>
                  <a:pt x="355756" y="244245"/>
                </a:lnTo>
                <a:lnTo>
                  <a:pt x="348613" y="250176"/>
                </a:lnTo>
                <a:lnTo>
                  <a:pt x="340993" y="256035"/>
                </a:lnTo>
                <a:lnTo>
                  <a:pt x="333057" y="261846"/>
                </a:lnTo>
                <a:lnTo>
                  <a:pt x="324908" y="267625"/>
                </a:lnTo>
                <a:lnTo>
                  <a:pt x="316617" y="272430"/>
                </a:lnTo>
                <a:lnTo>
                  <a:pt x="308233" y="276586"/>
                </a:lnTo>
                <a:lnTo>
                  <a:pt x="299786" y="280309"/>
                </a:lnTo>
                <a:lnTo>
                  <a:pt x="280241" y="289526"/>
                </a:lnTo>
                <a:lnTo>
                  <a:pt x="269695" y="294651"/>
                </a:lnTo>
                <a:lnTo>
                  <a:pt x="255044" y="299973"/>
                </a:lnTo>
                <a:lnTo>
                  <a:pt x="237657" y="305425"/>
                </a:lnTo>
                <a:lnTo>
                  <a:pt x="129967" y="336697"/>
                </a:lnTo>
                <a:lnTo>
                  <a:pt x="87691" y="350128"/>
                </a:lnTo>
                <a:lnTo>
                  <a:pt x="77510" y="352197"/>
                </a:lnTo>
                <a:lnTo>
                  <a:pt x="66914" y="353577"/>
                </a:lnTo>
                <a:lnTo>
                  <a:pt x="34290" y="356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0"/>
          <p:cNvSpPr/>
          <p:nvPr/>
        </p:nvSpPr>
        <p:spPr>
          <a:xfrm>
            <a:off x="4532138" y="2050199"/>
            <a:ext cx="440921" cy="229302"/>
          </a:xfrm>
          <a:custGeom>
            <a:avLst/>
            <a:gdLst/>
            <a:ahLst/>
            <a:cxnLst/>
            <a:rect l="0" t="0" r="0" b="0"/>
            <a:pathLst>
              <a:path w="440921" h="229302">
                <a:moveTo>
                  <a:pt x="159877" y="41490"/>
                </a:moveTo>
                <a:lnTo>
                  <a:pt x="174638" y="26729"/>
                </a:lnTo>
                <a:lnTo>
                  <a:pt x="173528" y="25934"/>
                </a:lnTo>
                <a:lnTo>
                  <a:pt x="167214" y="25052"/>
                </a:lnTo>
                <a:lnTo>
                  <a:pt x="158058" y="27199"/>
                </a:lnTo>
                <a:lnTo>
                  <a:pt x="147638" y="31329"/>
                </a:lnTo>
                <a:lnTo>
                  <a:pt x="136658" y="36339"/>
                </a:lnTo>
                <a:lnTo>
                  <a:pt x="128205" y="40914"/>
                </a:lnTo>
                <a:lnTo>
                  <a:pt x="106112" y="53617"/>
                </a:lnTo>
                <a:lnTo>
                  <a:pt x="96412" y="60052"/>
                </a:lnTo>
                <a:lnTo>
                  <a:pt x="88039" y="66247"/>
                </a:lnTo>
                <a:lnTo>
                  <a:pt x="80552" y="72283"/>
                </a:lnTo>
                <a:lnTo>
                  <a:pt x="72704" y="77259"/>
                </a:lnTo>
                <a:lnTo>
                  <a:pt x="64613" y="81528"/>
                </a:lnTo>
                <a:lnTo>
                  <a:pt x="56363" y="85327"/>
                </a:lnTo>
                <a:lnTo>
                  <a:pt x="48958" y="89765"/>
                </a:lnTo>
                <a:lnTo>
                  <a:pt x="42116" y="94629"/>
                </a:lnTo>
                <a:lnTo>
                  <a:pt x="35649" y="99776"/>
                </a:lnTo>
                <a:lnTo>
                  <a:pt x="30386" y="105113"/>
                </a:lnTo>
                <a:lnTo>
                  <a:pt x="25924" y="110575"/>
                </a:lnTo>
                <a:lnTo>
                  <a:pt x="17475" y="122677"/>
                </a:lnTo>
                <a:lnTo>
                  <a:pt x="7370" y="137581"/>
                </a:lnTo>
                <a:lnTo>
                  <a:pt x="3913" y="144603"/>
                </a:lnTo>
                <a:lnTo>
                  <a:pt x="1608" y="151190"/>
                </a:lnTo>
                <a:lnTo>
                  <a:pt x="72" y="157486"/>
                </a:lnTo>
                <a:lnTo>
                  <a:pt x="0" y="163588"/>
                </a:lnTo>
                <a:lnTo>
                  <a:pt x="905" y="169562"/>
                </a:lnTo>
                <a:lnTo>
                  <a:pt x="2460" y="175449"/>
                </a:lnTo>
                <a:lnTo>
                  <a:pt x="4450" y="180326"/>
                </a:lnTo>
                <a:lnTo>
                  <a:pt x="6729" y="184530"/>
                </a:lnTo>
                <a:lnTo>
                  <a:pt x="9201" y="188285"/>
                </a:lnTo>
                <a:lnTo>
                  <a:pt x="12753" y="192694"/>
                </a:lnTo>
                <a:lnTo>
                  <a:pt x="17027" y="197538"/>
                </a:lnTo>
                <a:lnTo>
                  <a:pt x="21781" y="202672"/>
                </a:lnTo>
                <a:lnTo>
                  <a:pt x="26855" y="206095"/>
                </a:lnTo>
                <a:lnTo>
                  <a:pt x="37573" y="209898"/>
                </a:lnTo>
                <a:lnTo>
                  <a:pt x="45956" y="212817"/>
                </a:lnTo>
                <a:lnTo>
                  <a:pt x="67970" y="221141"/>
                </a:lnTo>
                <a:lnTo>
                  <a:pt x="78603" y="224122"/>
                </a:lnTo>
                <a:lnTo>
                  <a:pt x="88550" y="226110"/>
                </a:lnTo>
                <a:lnTo>
                  <a:pt x="98038" y="227435"/>
                </a:lnTo>
                <a:lnTo>
                  <a:pt x="106268" y="228319"/>
                </a:lnTo>
                <a:lnTo>
                  <a:pt x="113660" y="228908"/>
                </a:lnTo>
                <a:lnTo>
                  <a:pt x="120493" y="229301"/>
                </a:lnTo>
                <a:lnTo>
                  <a:pt x="128859" y="228609"/>
                </a:lnTo>
                <a:lnTo>
                  <a:pt x="138245" y="227197"/>
                </a:lnTo>
                <a:lnTo>
                  <a:pt x="148313" y="225302"/>
                </a:lnTo>
                <a:lnTo>
                  <a:pt x="157883" y="223087"/>
                </a:lnTo>
                <a:lnTo>
                  <a:pt x="167120" y="220657"/>
                </a:lnTo>
                <a:lnTo>
                  <a:pt x="185956" y="215418"/>
                </a:lnTo>
                <a:lnTo>
                  <a:pt x="207027" y="209914"/>
                </a:lnTo>
                <a:lnTo>
                  <a:pt x="217028" y="207113"/>
                </a:lnTo>
                <a:lnTo>
                  <a:pt x="235760" y="201461"/>
                </a:lnTo>
                <a:lnTo>
                  <a:pt x="249518" y="195762"/>
                </a:lnTo>
                <a:lnTo>
                  <a:pt x="266310" y="188153"/>
                </a:lnTo>
                <a:lnTo>
                  <a:pt x="285125" y="179271"/>
                </a:lnTo>
                <a:lnTo>
                  <a:pt x="300525" y="171444"/>
                </a:lnTo>
                <a:lnTo>
                  <a:pt x="313650" y="164321"/>
                </a:lnTo>
                <a:lnTo>
                  <a:pt x="325257" y="157668"/>
                </a:lnTo>
                <a:lnTo>
                  <a:pt x="353394" y="142655"/>
                </a:lnTo>
                <a:lnTo>
                  <a:pt x="368898" y="134651"/>
                </a:lnTo>
                <a:lnTo>
                  <a:pt x="383044" y="126458"/>
                </a:lnTo>
                <a:lnTo>
                  <a:pt x="396285" y="118138"/>
                </a:lnTo>
                <a:lnTo>
                  <a:pt x="408922" y="109734"/>
                </a:lnTo>
                <a:lnTo>
                  <a:pt x="417347" y="102226"/>
                </a:lnTo>
                <a:lnTo>
                  <a:pt x="422963" y="95316"/>
                </a:lnTo>
                <a:lnTo>
                  <a:pt x="426708" y="88804"/>
                </a:lnTo>
                <a:lnTo>
                  <a:pt x="430157" y="83510"/>
                </a:lnTo>
                <a:lnTo>
                  <a:pt x="433408" y="79029"/>
                </a:lnTo>
                <a:lnTo>
                  <a:pt x="436528" y="75088"/>
                </a:lnTo>
                <a:lnTo>
                  <a:pt x="438609" y="70557"/>
                </a:lnTo>
                <a:lnTo>
                  <a:pt x="439995" y="65630"/>
                </a:lnTo>
                <a:lnTo>
                  <a:pt x="440920" y="60441"/>
                </a:lnTo>
                <a:lnTo>
                  <a:pt x="440584" y="56029"/>
                </a:lnTo>
                <a:lnTo>
                  <a:pt x="439407" y="52136"/>
                </a:lnTo>
                <a:lnTo>
                  <a:pt x="436512" y="45269"/>
                </a:lnTo>
                <a:lnTo>
                  <a:pt x="435226" y="39043"/>
                </a:lnTo>
                <a:lnTo>
                  <a:pt x="432978" y="35096"/>
                </a:lnTo>
                <a:lnTo>
                  <a:pt x="429574" y="30560"/>
                </a:lnTo>
                <a:lnTo>
                  <a:pt x="425400" y="25631"/>
                </a:lnTo>
                <a:lnTo>
                  <a:pt x="420712" y="21393"/>
                </a:lnTo>
                <a:lnTo>
                  <a:pt x="415682" y="17614"/>
                </a:lnTo>
                <a:lnTo>
                  <a:pt x="410423" y="14143"/>
                </a:lnTo>
                <a:lnTo>
                  <a:pt x="399501" y="10286"/>
                </a:lnTo>
                <a:lnTo>
                  <a:pt x="387344" y="7619"/>
                </a:lnTo>
                <a:lnTo>
                  <a:pt x="380102" y="5575"/>
                </a:lnTo>
                <a:lnTo>
                  <a:pt x="372415" y="3259"/>
                </a:lnTo>
                <a:lnTo>
                  <a:pt x="358796" y="686"/>
                </a:lnTo>
                <a:lnTo>
                  <a:pt x="352497" y="0"/>
                </a:lnTo>
                <a:lnTo>
                  <a:pt x="344487" y="495"/>
                </a:lnTo>
                <a:lnTo>
                  <a:pt x="335338" y="1778"/>
                </a:lnTo>
                <a:lnTo>
                  <a:pt x="325429" y="3585"/>
                </a:lnTo>
                <a:lnTo>
                  <a:pt x="315965" y="4790"/>
                </a:lnTo>
                <a:lnTo>
                  <a:pt x="306798" y="5594"/>
                </a:lnTo>
                <a:lnTo>
                  <a:pt x="297829" y="6129"/>
                </a:lnTo>
                <a:lnTo>
                  <a:pt x="288040" y="7439"/>
                </a:lnTo>
                <a:lnTo>
                  <a:pt x="277704" y="9265"/>
                </a:lnTo>
                <a:lnTo>
                  <a:pt x="267003" y="11434"/>
                </a:lnTo>
                <a:lnTo>
                  <a:pt x="257011" y="13833"/>
                </a:lnTo>
                <a:lnTo>
                  <a:pt x="247493" y="16385"/>
                </a:lnTo>
                <a:lnTo>
                  <a:pt x="238290" y="19038"/>
                </a:lnTo>
                <a:lnTo>
                  <a:pt x="230250" y="21760"/>
                </a:lnTo>
                <a:lnTo>
                  <a:pt x="222984" y="24527"/>
                </a:lnTo>
                <a:lnTo>
                  <a:pt x="185594" y="329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11"/>
          <p:cNvSpPr/>
          <p:nvPr/>
        </p:nvSpPr>
        <p:spPr>
          <a:xfrm>
            <a:off x="4244939" y="1903095"/>
            <a:ext cx="841412" cy="34291"/>
          </a:xfrm>
          <a:custGeom>
            <a:avLst/>
            <a:gdLst/>
            <a:ahLst/>
            <a:cxnLst/>
            <a:rect l="0" t="0" r="0" b="0"/>
            <a:pathLst>
              <a:path w="841412" h="34291">
                <a:moveTo>
                  <a:pt x="9878" y="0"/>
                </a:moveTo>
                <a:lnTo>
                  <a:pt x="777" y="0"/>
                </a:lnTo>
                <a:lnTo>
                  <a:pt x="0" y="952"/>
                </a:lnTo>
                <a:lnTo>
                  <a:pt x="1388" y="2540"/>
                </a:lnTo>
                <a:lnTo>
                  <a:pt x="4218" y="4550"/>
                </a:lnTo>
                <a:lnTo>
                  <a:pt x="10867" y="6843"/>
                </a:lnTo>
                <a:lnTo>
                  <a:pt x="20063" y="9325"/>
                </a:lnTo>
                <a:lnTo>
                  <a:pt x="30955" y="11931"/>
                </a:lnTo>
                <a:lnTo>
                  <a:pt x="40122" y="13669"/>
                </a:lnTo>
                <a:lnTo>
                  <a:pt x="48138" y="14828"/>
                </a:lnTo>
                <a:lnTo>
                  <a:pt x="55387" y="15600"/>
                </a:lnTo>
                <a:lnTo>
                  <a:pt x="68522" y="16458"/>
                </a:lnTo>
                <a:lnTo>
                  <a:pt x="89166" y="16941"/>
                </a:lnTo>
                <a:lnTo>
                  <a:pt x="262679" y="17144"/>
                </a:lnTo>
                <a:lnTo>
                  <a:pt x="274614" y="18097"/>
                </a:lnTo>
                <a:lnTo>
                  <a:pt x="287334" y="19685"/>
                </a:lnTo>
                <a:lnTo>
                  <a:pt x="300576" y="21695"/>
                </a:lnTo>
                <a:lnTo>
                  <a:pt x="317025" y="23036"/>
                </a:lnTo>
                <a:lnTo>
                  <a:pt x="335610" y="23930"/>
                </a:lnTo>
                <a:lnTo>
                  <a:pt x="388013" y="25187"/>
                </a:lnTo>
                <a:lnTo>
                  <a:pt x="444405" y="25612"/>
                </a:lnTo>
                <a:lnTo>
                  <a:pt x="503356" y="28211"/>
                </a:lnTo>
                <a:lnTo>
                  <a:pt x="541745" y="30237"/>
                </a:lnTo>
                <a:lnTo>
                  <a:pt x="612341" y="32488"/>
                </a:lnTo>
                <a:lnTo>
                  <a:pt x="754655" y="34219"/>
                </a:lnTo>
                <a:lnTo>
                  <a:pt x="841411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12"/>
          <p:cNvSpPr/>
          <p:nvPr/>
        </p:nvSpPr>
        <p:spPr>
          <a:xfrm>
            <a:off x="5129212" y="1903095"/>
            <a:ext cx="317184" cy="15945"/>
          </a:xfrm>
          <a:custGeom>
            <a:avLst/>
            <a:gdLst/>
            <a:ahLst/>
            <a:cxnLst/>
            <a:rect l="0" t="0" r="0" b="0"/>
            <a:pathLst>
              <a:path w="317184" h="15945">
                <a:moveTo>
                  <a:pt x="0" y="0"/>
                </a:moveTo>
                <a:lnTo>
                  <a:pt x="18204" y="0"/>
                </a:lnTo>
                <a:lnTo>
                  <a:pt x="24518" y="952"/>
                </a:lnTo>
                <a:lnTo>
                  <a:pt x="29680" y="2540"/>
                </a:lnTo>
                <a:lnTo>
                  <a:pt x="34074" y="4550"/>
                </a:lnTo>
                <a:lnTo>
                  <a:pt x="37956" y="5891"/>
                </a:lnTo>
                <a:lnTo>
                  <a:pt x="41497" y="6785"/>
                </a:lnTo>
                <a:lnTo>
                  <a:pt x="44810" y="7380"/>
                </a:lnTo>
                <a:lnTo>
                  <a:pt x="47971" y="7778"/>
                </a:lnTo>
                <a:lnTo>
                  <a:pt x="54023" y="8219"/>
                </a:lnTo>
                <a:lnTo>
                  <a:pt x="62428" y="8415"/>
                </a:lnTo>
                <a:lnTo>
                  <a:pt x="67336" y="8467"/>
                </a:lnTo>
                <a:lnTo>
                  <a:pt x="71561" y="9455"/>
                </a:lnTo>
                <a:lnTo>
                  <a:pt x="75330" y="11066"/>
                </a:lnTo>
                <a:lnTo>
                  <a:pt x="78795" y="13092"/>
                </a:lnTo>
                <a:lnTo>
                  <a:pt x="82058" y="14443"/>
                </a:lnTo>
                <a:lnTo>
                  <a:pt x="85185" y="15343"/>
                </a:lnTo>
                <a:lnTo>
                  <a:pt x="88223" y="15944"/>
                </a:lnTo>
                <a:lnTo>
                  <a:pt x="103582" y="15391"/>
                </a:lnTo>
                <a:lnTo>
                  <a:pt x="206198" y="9658"/>
                </a:lnTo>
                <a:lnTo>
                  <a:pt x="235471" y="9055"/>
                </a:lnTo>
                <a:lnTo>
                  <a:pt x="31718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13"/>
          <p:cNvSpPr/>
          <p:nvPr/>
        </p:nvSpPr>
        <p:spPr>
          <a:xfrm>
            <a:off x="5163502" y="2014537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8573"/>
                </a:moveTo>
                <a:lnTo>
                  <a:pt x="52889" y="8573"/>
                </a:lnTo>
                <a:lnTo>
                  <a:pt x="68597" y="7620"/>
                </a:lnTo>
                <a:lnTo>
                  <a:pt x="80974" y="6033"/>
                </a:lnTo>
                <a:lnTo>
                  <a:pt x="91130" y="4022"/>
                </a:lnTo>
                <a:lnTo>
                  <a:pt x="99806" y="2681"/>
                </a:lnTo>
                <a:lnTo>
                  <a:pt x="107495" y="1787"/>
                </a:lnTo>
                <a:lnTo>
                  <a:pt x="114526" y="1192"/>
                </a:lnTo>
                <a:lnTo>
                  <a:pt x="126833" y="794"/>
                </a:lnTo>
                <a:lnTo>
                  <a:pt x="213572" y="47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14"/>
          <p:cNvSpPr/>
          <p:nvPr/>
        </p:nvSpPr>
        <p:spPr>
          <a:xfrm>
            <a:off x="5694997" y="1551622"/>
            <a:ext cx="85726" cy="334329"/>
          </a:xfrm>
          <a:custGeom>
            <a:avLst/>
            <a:gdLst/>
            <a:ahLst/>
            <a:cxnLst/>
            <a:rect l="0" t="0" r="0" b="0"/>
            <a:pathLst>
              <a:path w="85726" h="334329">
                <a:moveTo>
                  <a:pt x="85725" y="0"/>
                </a:moveTo>
                <a:lnTo>
                  <a:pt x="85725" y="31244"/>
                </a:lnTo>
                <a:lnTo>
                  <a:pt x="84773" y="39880"/>
                </a:lnTo>
                <a:lnTo>
                  <a:pt x="83185" y="50399"/>
                </a:lnTo>
                <a:lnTo>
                  <a:pt x="81174" y="62174"/>
                </a:lnTo>
                <a:lnTo>
                  <a:pt x="79833" y="72882"/>
                </a:lnTo>
                <a:lnTo>
                  <a:pt x="78940" y="82878"/>
                </a:lnTo>
                <a:lnTo>
                  <a:pt x="78344" y="92399"/>
                </a:lnTo>
                <a:lnTo>
                  <a:pt x="76042" y="100652"/>
                </a:lnTo>
                <a:lnTo>
                  <a:pt x="72602" y="108059"/>
                </a:lnTo>
                <a:lnTo>
                  <a:pt x="68404" y="114902"/>
                </a:lnTo>
                <a:lnTo>
                  <a:pt x="65605" y="121369"/>
                </a:lnTo>
                <a:lnTo>
                  <a:pt x="63739" y="127585"/>
                </a:lnTo>
                <a:lnTo>
                  <a:pt x="62495" y="133634"/>
                </a:lnTo>
                <a:lnTo>
                  <a:pt x="59761" y="139572"/>
                </a:lnTo>
                <a:lnTo>
                  <a:pt x="56033" y="145436"/>
                </a:lnTo>
                <a:lnTo>
                  <a:pt x="51643" y="151250"/>
                </a:lnTo>
                <a:lnTo>
                  <a:pt x="48716" y="157031"/>
                </a:lnTo>
                <a:lnTo>
                  <a:pt x="46765" y="162790"/>
                </a:lnTo>
                <a:lnTo>
                  <a:pt x="45465" y="168534"/>
                </a:lnTo>
                <a:lnTo>
                  <a:pt x="34532" y="213025"/>
                </a:lnTo>
                <a:lnTo>
                  <a:pt x="30641" y="226789"/>
                </a:lnTo>
                <a:lnTo>
                  <a:pt x="27095" y="237870"/>
                </a:lnTo>
                <a:lnTo>
                  <a:pt x="23778" y="247163"/>
                </a:lnTo>
                <a:lnTo>
                  <a:pt x="21567" y="254310"/>
                </a:lnTo>
                <a:lnTo>
                  <a:pt x="20093" y="260028"/>
                </a:lnTo>
                <a:lnTo>
                  <a:pt x="19111" y="264792"/>
                </a:lnTo>
                <a:lnTo>
                  <a:pt x="17503" y="270825"/>
                </a:lnTo>
                <a:lnTo>
                  <a:pt x="13177" y="285149"/>
                </a:lnTo>
                <a:lnTo>
                  <a:pt x="11642" y="292017"/>
                </a:lnTo>
                <a:lnTo>
                  <a:pt x="10619" y="298501"/>
                </a:lnTo>
                <a:lnTo>
                  <a:pt x="9937" y="304728"/>
                </a:lnTo>
                <a:lnTo>
                  <a:pt x="9179" y="314187"/>
                </a:lnTo>
                <a:lnTo>
                  <a:pt x="8977" y="318043"/>
                </a:lnTo>
                <a:lnTo>
                  <a:pt x="7890" y="320614"/>
                </a:lnTo>
                <a:lnTo>
                  <a:pt x="6212" y="322327"/>
                </a:lnTo>
                <a:lnTo>
                  <a:pt x="4141" y="323470"/>
                </a:lnTo>
                <a:lnTo>
                  <a:pt x="2761" y="325184"/>
                </a:lnTo>
                <a:lnTo>
                  <a:pt x="1841" y="327279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15"/>
          <p:cNvSpPr/>
          <p:nvPr/>
        </p:nvSpPr>
        <p:spPr>
          <a:xfrm>
            <a:off x="5912210" y="1572429"/>
            <a:ext cx="279993" cy="382102"/>
          </a:xfrm>
          <a:custGeom>
            <a:avLst/>
            <a:gdLst/>
            <a:ahLst/>
            <a:cxnLst/>
            <a:rect l="0" t="0" r="0" b="0"/>
            <a:pathLst>
              <a:path w="279993" h="382102">
                <a:moveTo>
                  <a:pt x="279992" y="30628"/>
                </a:moveTo>
                <a:lnTo>
                  <a:pt x="275442" y="26077"/>
                </a:lnTo>
                <a:lnTo>
                  <a:pt x="274101" y="23784"/>
                </a:lnTo>
                <a:lnTo>
                  <a:pt x="271262" y="16006"/>
                </a:lnTo>
                <a:lnTo>
                  <a:pt x="267222" y="10477"/>
                </a:lnTo>
                <a:lnTo>
                  <a:pt x="263858" y="8621"/>
                </a:lnTo>
                <a:lnTo>
                  <a:pt x="259711" y="7384"/>
                </a:lnTo>
                <a:lnTo>
                  <a:pt x="255041" y="6560"/>
                </a:lnTo>
                <a:lnTo>
                  <a:pt x="250023" y="6010"/>
                </a:lnTo>
                <a:lnTo>
                  <a:pt x="244773" y="5644"/>
                </a:lnTo>
                <a:lnTo>
                  <a:pt x="234812" y="5236"/>
                </a:lnTo>
                <a:lnTo>
                  <a:pt x="227209" y="5055"/>
                </a:lnTo>
                <a:lnTo>
                  <a:pt x="220991" y="4055"/>
                </a:lnTo>
                <a:lnTo>
                  <a:pt x="213035" y="2435"/>
                </a:lnTo>
                <a:lnTo>
                  <a:pt x="203922" y="403"/>
                </a:lnTo>
                <a:lnTo>
                  <a:pt x="192131" y="0"/>
                </a:lnTo>
                <a:lnTo>
                  <a:pt x="178556" y="685"/>
                </a:lnTo>
                <a:lnTo>
                  <a:pt x="152994" y="3032"/>
                </a:lnTo>
                <a:lnTo>
                  <a:pt x="138459" y="4076"/>
                </a:lnTo>
                <a:lnTo>
                  <a:pt x="132297" y="5306"/>
                </a:lnTo>
                <a:lnTo>
                  <a:pt x="126283" y="7080"/>
                </a:lnTo>
                <a:lnTo>
                  <a:pt x="120369" y="9214"/>
                </a:lnTo>
                <a:lnTo>
                  <a:pt x="112617" y="13495"/>
                </a:lnTo>
                <a:lnTo>
                  <a:pt x="103639" y="19206"/>
                </a:lnTo>
                <a:lnTo>
                  <a:pt x="93843" y="25871"/>
                </a:lnTo>
                <a:lnTo>
                  <a:pt x="85408" y="31267"/>
                </a:lnTo>
                <a:lnTo>
                  <a:pt x="77879" y="35816"/>
                </a:lnTo>
                <a:lnTo>
                  <a:pt x="70955" y="39802"/>
                </a:lnTo>
                <a:lnTo>
                  <a:pt x="65387" y="43411"/>
                </a:lnTo>
                <a:lnTo>
                  <a:pt x="56659" y="49962"/>
                </a:lnTo>
                <a:lnTo>
                  <a:pt x="52046" y="53042"/>
                </a:lnTo>
                <a:lnTo>
                  <a:pt x="47066" y="56048"/>
                </a:lnTo>
                <a:lnTo>
                  <a:pt x="41840" y="59005"/>
                </a:lnTo>
                <a:lnTo>
                  <a:pt x="33494" y="67370"/>
                </a:lnTo>
                <a:lnTo>
                  <a:pt x="26610" y="78390"/>
                </a:lnTo>
                <a:lnTo>
                  <a:pt x="23441" y="85330"/>
                </a:lnTo>
                <a:lnTo>
                  <a:pt x="20375" y="92813"/>
                </a:lnTo>
                <a:lnTo>
                  <a:pt x="16427" y="99707"/>
                </a:lnTo>
                <a:lnTo>
                  <a:pt x="11890" y="106208"/>
                </a:lnTo>
                <a:lnTo>
                  <a:pt x="6960" y="112448"/>
                </a:lnTo>
                <a:lnTo>
                  <a:pt x="3673" y="118512"/>
                </a:lnTo>
                <a:lnTo>
                  <a:pt x="21" y="130330"/>
                </a:lnTo>
                <a:lnTo>
                  <a:pt x="0" y="137101"/>
                </a:lnTo>
                <a:lnTo>
                  <a:pt x="938" y="144472"/>
                </a:lnTo>
                <a:lnTo>
                  <a:pt x="2516" y="152244"/>
                </a:lnTo>
                <a:lnTo>
                  <a:pt x="6810" y="163420"/>
                </a:lnTo>
                <a:lnTo>
                  <a:pt x="12776" y="173804"/>
                </a:lnTo>
                <a:lnTo>
                  <a:pt x="18672" y="177764"/>
                </a:lnTo>
                <a:lnTo>
                  <a:pt x="22911" y="180154"/>
                </a:lnTo>
                <a:lnTo>
                  <a:pt x="27642" y="181747"/>
                </a:lnTo>
                <a:lnTo>
                  <a:pt x="32701" y="182809"/>
                </a:lnTo>
                <a:lnTo>
                  <a:pt x="37979" y="183517"/>
                </a:lnTo>
                <a:lnTo>
                  <a:pt x="46384" y="184304"/>
                </a:lnTo>
                <a:lnTo>
                  <a:pt x="49958" y="184513"/>
                </a:lnTo>
                <a:lnTo>
                  <a:pt x="55198" y="183701"/>
                </a:lnTo>
                <a:lnTo>
                  <a:pt x="61550" y="182206"/>
                </a:lnTo>
                <a:lnTo>
                  <a:pt x="68641" y="180258"/>
                </a:lnTo>
                <a:lnTo>
                  <a:pt x="75274" y="178006"/>
                </a:lnTo>
                <a:lnTo>
                  <a:pt x="81601" y="175553"/>
                </a:lnTo>
                <a:lnTo>
                  <a:pt x="87724" y="172964"/>
                </a:lnTo>
                <a:lnTo>
                  <a:pt x="94663" y="170287"/>
                </a:lnTo>
                <a:lnTo>
                  <a:pt x="109994" y="164771"/>
                </a:lnTo>
                <a:lnTo>
                  <a:pt x="116177" y="161967"/>
                </a:lnTo>
                <a:lnTo>
                  <a:pt x="121252" y="159145"/>
                </a:lnTo>
                <a:lnTo>
                  <a:pt x="129431" y="154421"/>
                </a:lnTo>
                <a:lnTo>
                  <a:pt x="136241" y="152322"/>
                </a:lnTo>
                <a:lnTo>
                  <a:pt x="144983" y="146309"/>
                </a:lnTo>
                <a:lnTo>
                  <a:pt x="149981" y="142039"/>
                </a:lnTo>
                <a:lnTo>
                  <a:pt x="158074" y="137294"/>
                </a:lnTo>
                <a:lnTo>
                  <a:pt x="161566" y="136029"/>
                </a:lnTo>
                <a:lnTo>
                  <a:pt x="167986" y="132083"/>
                </a:lnTo>
                <a:lnTo>
                  <a:pt x="174966" y="126202"/>
                </a:lnTo>
                <a:lnTo>
                  <a:pt x="184419" y="117238"/>
                </a:lnTo>
                <a:lnTo>
                  <a:pt x="192430" y="106904"/>
                </a:lnTo>
                <a:lnTo>
                  <a:pt x="195900" y="101481"/>
                </a:lnTo>
                <a:lnTo>
                  <a:pt x="199165" y="97866"/>
                </a:lnTo>
                <a:lnTo>
                  <a:pt x="202295" y="95456"/>
                </a:lnTo>
                <a:lnTo>
                  <a:pt x="208313" y="91825"/>
                </a:lnTo>
                <a:lnTo>
                  <a:pt x="214162" y="87037"/>
                </a:lnTo>
                <a:lnTo>
                  <a:pt x="216103" y="84426"/>
                </a:lnTo>
                <a:lnTo>
                  <a:pt x="219787" y="76202"/>
                </a:lnTo>
                <a:lnTo>
                  <a:pt x="224024" y="70568"/>
                </a:lnTo>
                <a:lnTo>
                  <a:pt x="224583" y="67732"/>
                </a:lnTo>
                <a:lnTo>
                  <a:pt x="224002" y="64889"/>
                </a:lnTo>
                <a:lnTo>
                  <a:pt x="220006" y="56389"/>
                </a:lnTo>
                <a:lnTo>
                  <a:pt x="219991" y="60909"/>
                </a:lnTo>
                <a:lnTo>
                  <a:pt x="219037" y="63198"/>
                </a:lnTo>
                <a:lnTo>
                  <a:pt x="213142" y="71923"/>
                </a:lnTo>
                <a:lnTo>
                  <a:pt x="208054" y="81049"/>
                </a:lnTo>
                <a:lnTo>
                  <a:pt x="203458" y="96627"/>
                </a:lnTo>
                <a:lnTo>
                  <a:pt x="190732" y="146956"/>
                </a:lnTo>
                <a:lnTo>
                  <a:pt x="178091" y="202979"/>
                </a:lnTo>
                <a:lnTo>
                  <a:pt x="172053" y="231254"/>
                </a:lnTo>
                <a:lnTo>
                  <a:pt x="167075" y="252009"/>
                </a:lnTo>
                <a:lnTo>
                  <a:pt x="162804" y="267750"/>
                </a:lnTo>
                <a:lnTo>
                  <a:pt x="159004" y="280149"/>
                </a:lnTo>
                <a:lnTo>
                  <a:pt x="156471" y="290321"/>
                </a:lnTo>
                <a:lnTo>
                  <a:pt x="154782" y="299006"/>
                </a:lnTo>
                <a:lnTo>
                  <a:pt x="153656" y="306702"/>
                </a:lnTo>
                <a:lnTo>
                  <a:pt x="151953" y="314690"/>
                </a:lnTo>
                <a:lnTo>
                  <a:pt x="149866" y="322873"/>
                </a:lnTo>
                <a:lnTo>
                  <a:pt x="147521" y="331185"/>
                </a:lnTo>
                <a:lnTo>
                  <a:pt x="144916" y="342962"/>
                </a:lnTo>
                <a:lnTo>
                  <a:pt x="143758" y="353275"/>
                </a:lnTo>
                <a:lnTo>
                  <a:pt x="143449" y="360026"/>
                </a:lnTo>
                <a:lnTo>
                  <a:pt x="142832" y="3821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6"/>
          <p:cNvSpPr/>
          <p:nvPr/>
        </p:nvSpPr>
        <p:spPr>
          <a:xfrm>
            <a:off x="5480684" y="2040255"/>
            <a:ext cx="771526" cy="17041"/>
          </a:xfrm>
          <a:custGeom>
            <a:avLst/>
            <a:gdLst/>
            <a:ahLst/>
            <a:cxnLst/>
            <a:rect l="0" t="0" r="0" b="0"/>
            <a:pathLst>
              <a:path w="771526" h="17041">
                <a:moveTo>
                  <a:pt x="0" y="8572"/>
                </a:moveTo>
                <a:lnTo>
                  <a:pt x="18204" y="13123"/>
                </a:lnTo>
                <a:lnTo>
                  <a:pt x="29281" y="14463"/>
                </a:lnTo>
                <a:lnTo>
                  <a:pt x="42381" y="15357"/>
                </a:lnTo>
                <a:lnTo>
                  <a:pt x="70271" y="16350"/>
                </a:lnTo>
                <a:lnTo>
                  <a:pt x="95367" y="16791"/>
                </a:lnTo>
                <a:lnTo>
                  <a:pt x="171873" y="17040"/>
                </a:lnTo>
                <a:lnTo>
                  <a:pt x="253236" y="14558"/>
                </a:lnTo>
                <a:lnTo>
                  <a:pt x="362688" y="10346"/>
                </a:lnTo>
                <a:lnTo>
                  <a:pt x="421789" y="9098"/>
                </a:lnTo>
                <a:lnTo>
                  <a:pt x="438355" y="8923"/>
                </a:lnTo>
                <a:lnTo>
                  <a:pt x="673739" y="814"/>
                </a:lnTo>
                <a:lnTo>
                  <a:pt x="7715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17"/>
          <p:cNvSpPr/>
          <p:nvPr/>
        </p:nvSpPr>
        <p:spPr>
          <a:xfrm>
            <a:off x="5514975" y="2151803"/>
            <a:ext cx="297944" cy="342392"/>
          </a:xfrm>
          <a:custGeom>
            <a:avLst/>
            <a:gdLst/>
            <a:ahLst/>
            <a:cxnLst/>
            <a:rect l="0" t="0" r="0" b="0"/>
            <a:pathLst>
              <a:path w="297944" h="342392">
                <a:moveTo>
                  <a:pt x="34290" y="25611"/>
                </a:moveTo>
                <a:lnTo>
                  <a:pt x="34290" y="18231"/>
                </a:lnTo>
                <a:lnTo>
                  <a:pt x="38841" y="12841"/>
                </a:lnTo>
                <a:lnTo>
                  <a:pt x="41133" y="11383"/>
                </a:lnTo>
                <a:lnTo>
                  <a:pt x="46221" y="9763"/>
                </a:lnTo>
                <a:lnTo>
                  <a:pt x="54198" y="9043"/>
                </a:lnTo>
                <a:lnTo>
                  <a:pt x="63140" y="8723"/>
                </a:lnTo>
                <a:lnTo>
                  <a:pt x="70289" y="8580"/>
                </a:lnTo>
                <a:lnTo>
                  <a:pt x="75435" y="7590"/>
                </a:lnTo>
                <a:lnTo>
                  <a:pt x="81722" y="5977"/>
                </a:lnTo>
                <a:lnTo>
                  <a:pt x="88771" y="3949"/>
                </a:lnTo>
                <a:lnTo>
                  <a:pt x="94423" y="2598"/>
                </a:lnTo>
                <a:lnTo>
                  <a:pt x="103243" y="1096"/>
                </a:lnTo>
                <a:lnTo>
                  <a:pt x="109786" y="695"/>
                </a:lnTo>
                <a:lnTo>
                  <a:pt x="127216" y="250"/>
                </a:lnTo>
                <a:lnTo>
                  <a:pt x="153899" y="0"/>
                </a:lnTo>
                <a:lnTo>
                  <a:pt x="164511" y="917"/>
                </a:lnTo>
                <a:lnTo>
                  <a:pt x="176349" y="2481"/>
                </a:lnTo>
                <a:lnTo>
                  <a:pt x="189003" y="4476"/>
                </a:lnTo>
                <a:lnTo>
                  <a:pt x="198392" y="5806"/>
                </a:lnTo>
                <a:lnTo>
                  <a:pt x="205604" y="6693"/>
                </a:lnTo>
                <a:lnTo>
                  <a:pt x="211364" y="7284"/>
                </a:lnTo>
                <a:lnTo>
                  <a:pt x="220305" y="10481"/>
                </a:lnTo>
                <a:lnTo>
                  <a:pt x="227453" y="14124"/>
                </a:lnTo>
                <a:lnTo>
                  <a:pt x="233805" y="15744"/>
                </a:lnTo>
                <a:lnTo>
                  <a:pt x="242736" y="16655"/>
                </a:lnTo>
                <a:lnTo>
                  <a:pt x="245644" y="17736"/>
                </a:lnTo>
                <a:lnTo>
                  <a:pt x="251415" y="21476"/>
                </a:lnTo>
                <a:lnTo>
                  <a:pt x="260019" y="28937"/>
                </a:lnTo>
                <a:lnTo>
                  <a:pt x="262881" y="30686"/>
                </a:lnTo>
                <a:lnTo>
                  <a:pt x="268601" y="32629"/>
                </a:lnTo>
                <a:lnTo>
                  <a:pt x="276858" y="38573"/>
                </a:lnTo>
                <a:lnTo>
                  <a:pt x="281727" y="42825"/>
                </a:lnTo>
                <a:lnTo>
                  <a:pt x="284973" y="47565"/>
                </a:lnTo>
                <a:lnTo>
                  <a:pt x="288580" y="57911"/>
                </a:lnTo>
                <a:lnTo>
                  <a:pt x="289541" y="63337"/>
                </a:lnTo>
                <a:lnTo>
                  <a:pt x="290182" y="68859"/>
                </a:lnTo>
                <a:lnTo>
                  <a:pt x="290610" y="74446"/>
                </a:lnTo>
                <a:lnTo>
                  <a:pt x="288990" y="81028"/>
                </a:lnTo>
                <a:lnTo>
                  <a:pt x="286005" y="88273"/>
                </a:lnTo>
                <a:lnTo>
                  <a:pt x="282110" y="95961"/>
                </a:lnTo>
                <a:lnTo>
                  <a:pt x="277608" y="102039"/>
                </a:lnTo>
                <a:lnTo>
                  <a:pt x="272702" y="107043"/>
                </a:lnTo>
                <a:lnTo>
                  <a:pt x="267526" y="111332"/>
                </a:lnTo>
                <a:lnTo>
                  <a:pt x="259236" y="118637"/>
                </a:lnTo>
                <a:lnTo>
                  <a:pt x="255691" y="121919"/>
                </a:lnTo>
                <a:lnTo>
                  <a:pt x="252376" y="124106"/>
                </a:lnTo>
                <a:lnTo>
                  <a:pt x="246152" y="126537"/>
                </a:lnTo>
                <a:lnTo>
                  <a:pt x="240301" y="129090"/>
                </a:lnTo>
                <a:lnTo>
                  <a:pt x="223640" y="137007"/>
                </a:lnTo>
                <a:lnTo>
                  <a:pt x="213863" y="140833"/>
                </a:lnTo>
                <a:lnTo>
                  <a:pt x="203536" y="144336"/>
                </a:lnTo>
                <a:lnTo>
                  <a:pt x="192840" y="147623"/>
                </a:lnTo>
                <a:lnTo>
                  <a:pt x="183805" y="149816"/>
                </a:lnTo>
                <a:lnTo>
                  <a:pt x="175876" y="151277"/>
                </a:lnTo>
                <a:lnTo>
                  <a:pt x="168686" y="152251"/>
                </a:lnTo>
                <a:lnTo>
                  <a:pt x="161987" y="153853"/>
                </a:lnTo>
                <a:lnTo>
                  <a:pt x="155616" y="155873"/>
                </a:lnTo>
                <a:lnTo>
                  <a:pt x="149464" y="158173"/>
                </a:lnTo>
                <a:lnTo>
                  <a:pt x="143457" y="159706"/>
                </a:lnTo>
                <a:lnTo>
                  <a:pt x="137548" y="160728"/>
                </a:lnTo>
                <a:lnTo>
                  <a:pt x="131704" y="161409"/>
                </a:lnTo>
                <a:lnTo>
                  <a:pt x="125902" y="162815"/>
                </a:lnTo>
                <a:lnTo>
                  <a:pt x="120130" y="164706"/>
                </a:lnTo>
                <a:lnTo>
                  <a:pt x="114376" y="166919"/>
                </a:lnTo>
                <a:lnTo>
                  <a:pt x="107683" y="168394"/>
                </a:lnTo>
                <a:lnTo>
                  <a:pt x="100364" y="169377"/>
                </a:lnTo>
                <a:lnTo>
                  <a:pt x="86516" y="170470"/>
                </a:lnTo>
                <a:lnTo>
                  <a:pt x="77186" y="170955"/>
                </a:lnTo>
                <a:lnTo>
                  <a:pt x="67325" y="171171"/>
                </a:lnTo>
                <a:lnTo>
                  <a:pt x="62028" y="171229"/>
                </a:lnTo>
                <a:lnTo>
                  <a:pt x="59449" y="172220"/>
                </a:lnTo>
                <a:lnTo>
                  <a:pt x="58683" y="173833"/>
                </a:lnTo>
                <a:lnTo>
                  <a:pt x="59124" y="175861"/>
                </a:lnTo>
                <a:lnTo>
                  <a:pt x="60371" y="177213"/>
                </a:lnTo>
                <a:lnTo>
                  <a:pt x="62155" y="178114"/>
                </a:lnTo>
                <a:lnTo>
                  <a:pt x="66676" y="179115"/>
                </a:lnTo>
                <a:lnTo>
                  <a:pt x="71861" y="179560"/>
                </a:lnTo>
                <a:lnTo>
                  <a:pt x="74577" y="180631"/>
                </a:lnTo>
                <a:lnTo>
                  <a:pt x="80135" y="184362"/>
                </a:lnTo>
                <a:lnTo>
                  <a:pt x="88320" y="186655"/>
                </a:lnTo>
                <a:lnTo>
                  <a:pt x="93170" y="187266"/>
                </a:lnTo>
                <a:lnTo>
                  <a:pt x="98308" y="187674"/>
                </a:lnTo>
                <a:lnTo>
                  <a:pt x="103639" y="187946"/>
                </a:lnTo>
                <a:lnTo>
                  <a:pt x="109097" y="188127"/>
                </a:lnTo>
                <a:lnTo>
                  <a:pt x="139534" y="188382"/>
                </a:lnTo>
                <a:lnTo>
                  <a:pt x="153983" y="190322"/>
                </a:lnTo>
                <a:lnTo>
                  <a:pt x="170282" y="193521"/>
                </a:lnTo>
                <a:lnTo>
                  <a:pt x="230697" y="207792"/>
                </a:lnTo>
                <a:lnTo>
                  <a:pt x="240476" y="210883"/>
                </a:lnTo>
                <a:lnTo>
                  <a:pt x="247947" y="213896"/>
                </a:lnTo>
                <a:lnTo>
                  <a:pt x="253880" y="216857"/>
                </a:lnTo>
                <a:lnTo>
                  <a:pt x="263013" y="222687"/>
                </a:lnTo>
                <a:lnTo>
                  <a:pt x="271200" y="229406"/>
                </a:lnTo>
                <a:lnTo>
                  <a:pt x="276050" y="233864"/>
                </a:lnTo>
                <a:lnTo>
                  <a:pt x="281188" y="238741"/>
                </a:lnTo>
                <a:lnTo>
                  <a:pt x="289437" y="249241"/>
                </a:lnTo>
                <a:lnTo>
                  <a:pt x="295326" y="259305"/>
                </a:lnTo>
                <a:lnTo>
                  <a:pt x="297943" y="266953"/>
                </a:lnTo>
                <a:lnTo>
                  <a:pt x="297689" y="271278"/>
                </a:lnTo>
                <a:lnTo>
                  <a:pt x="294866" y="281164"/>
                </a:lnTo>
                <a:lnTo>
                  <a:pt x="290436" y="289368"/>
                </a:lnTo>
                <a:lnTo>
                  <a:pt x="287922" y="292889"/>
                </a:lnTo>
                <a:lnTo>
                  <a:pt x="280047" y="299342"/>
                </a:lnTo>
                <a:lnTo>
                  <a:pt x="271150" y="304432"/>
                </a:lnTo>
                <a:lnTo>
                  <a:pt x="247517" y="312780"/>
                </a:lnTo>
                <a:lnTo>
                  <a:pt x="236449" y="317069"/>
                </a:lnTo>
                <a:lnTo>
                  <a:pt x="225260" y="320882"/>
                </a:lnTo>
                <a:lnTo>
                  <a:pt x="213991" y="324376"/>
                </a:lnTo>
                <a:lnTo>
                  <a:pt x="202668" y="327658"/>
                </a:lnTo>
                <a:lnTo>
                  <a:pt x="193214" y="329846"/>
                </a:lnTo>
                <a:lnTo>
                  <a:pt x="185007" y="331304"/>
                </a:lnTo>
                <a:lnTo>
                  <a:pt x="177631" y="332277"/>
                </a:lnTo>
                <a:lnTo>
                  <a:pt x="169855" y="333878"/>
                </a:lnTo>
                <a:lnTo>
                  <a:pt x="161814" y="335897"/>
                </a:lnTo>
                <a:lnTo>
                  <a:pt x="153596" y="338196"/>
                </a:lnTo>
                <a:lnTo>
                  <a:pt x="143354" y="339729"/>
                </a:lnTo>
                <a:lnTo>
                  <a:pt x="131765" y="340751"/>
                </a:lnTo>
                <a:lnTo>
                  <a:pt x="119275" y="341432"/>
                </a:lnTo>
                <a:lnTo>
                  <a:pt x="79998" y="342189"/>
                </a:lnTo>
                <a:lnTo>
                  <a:pt x="56189" y="342391"/>
                </a:lnTo>
                <a:lnTo>
                  <a:pt x="39365" y="341573"/>
                </a:lnTo>
                <a:lnTo>
                  <a:pt x="27196" y="340075"/>
                </a:lnTo>
                <a:lnTo>
                  <a:pt x="0" y="3342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18"/>
          <p:cNvSpPr/>
          <p:nvPr/>
        </p:nvSpPr>
        <p:spPr>
          <a:xfrm>
            <a:off x="5922913" y="2237422"/>
            <a:ext cx="243141" cy="208075"/>
          </a:xfrm>
          <a:custGeom>
            <a:avLst/>
            <a:gdLst/>
            <a:ahLst/>
            <a:cxnLst/>
            <a:rect l="0" t="0" r="0" b="0"/>
            <a:pathLst>
              <a:path w="243141" h="208075">
                <a:moveTo>
                  <a:pt x="97839" y="0"/>
                </a:moveTo>
                <a:lnTo>
                  <a:pt x="70534" y="18204"/>
                </a:lnTo>
                <a:lnTo>
                  <a:pt x="57728" y="29281"/>
                </a:lnTo>
                <a:lnTo>
                  <a:pt x="44428" y="42380"/>
                </a:lnTo>
                <a:lnTo>
                  <a:pt x="30799" y="56829"/>
                </a:lnTo>
                <a:lnTo>
                  <a:pt x="19809" y="75033"/>
                </a:lnTo>
                <a:lnTo>
                  <a:pt x="10576" y="95742"/>
                </a:lnTo>
                <a:lnTo>
                  <a:pt x="2516" y="118121"/>
                </a:lnTo>
                <a:lnTo>
                  <a:pt x="0" y="137802"/>
                </a:lnTo>
                <a:lnTo>
                  <a:pt x="1181" y="155685"/>
                </a:lnTo>
                <a:lnTo>
                  <a:pt x="4825" y="172370"/>
                </a:lnTo>
                <a:lnTo>
                  <a:pt x="15827" y="185399"/>
                </a:lnTo>
                <a:lnTo>
                  <a:pt x="31734" y="195989"/>
                </a:lnTo>
                <a:lnTo>
                  <a:pt x="50912" y="204954"/>
                </a:lnTo>
                <a:lnTo>
                  <a:pt x="72269" y="208074"/>
                </a:lnTo>
                <a:lnTo>
                  <a:pt x="95080" y="207296"/>
                </a:lnTo>
                <a:lnTo>
                  <a:pt x="118860" y="203920"/>
                </a:lnTo>
                <a:lnTo>
                  <a:pt x="141380" y="195002"/>
                </a:lnTo>
                <a:lnTo>
                  <a:pt x="163062" y="182389"/>
                </a:lnTo>
                <a:lnTo>
                  <a:pt x="184183" y="167312"/>
                </a:lnTo>
                <a:lnTo>
                  <a:pt x="202074" y="147737"/>
                </a:lnTo>
                <a:lnTo>
                  <a:pt x="217812" y="125161"/>
                </a:lnTo>
                <a:lnTo>
                  <a:pt x="232114" y="100586"/>
                </a:lnTo>
                <a:lnTo>
                  <a:pt x="239743" y="77535"/>
                </a:lnTo>
                <a:lnTo>
                  <a:pt x="242924" y="55500"/>
                </a:lnTo>
                <a:lnTo>
                  <a:pt x="243140" y="34143"/>
                </a:lnTo>
                <a:lnTo>
                  <a:pt x="229949" y="17999"/>
                </a:lnTo>
                <a:lnTo>
                  <a:pt x="207820" y="5332"/>
                </a:lnTo>
                <a:lnTo>
                  <a:pt x="4640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19"/>
          <p:cNvSpPr/>
          <p:nvPr/>
        </p:nvSpPr>
        <p:spPr>
          <a:xfrm>
            <a:off x="6200775" y="24603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20"/>
          <p:cNvSpPr/>
          <p:nvPr/>
        </p:nvSpPr>
        <p:spPr>
          <a:xfrm>
            <a:off x="5943600" y="2264365"/>
            <a:ext cx="205636" cy="91309"/>
          </a:xfrm>
          <a:custGeom>
            <a:avLst/>
            <a:gdLst/>
            <a:ahLst/>
            <a:cxnLst/>
            <a:rect l="0" t="0" r="0" b="0"/>
            <a:pathLst>
              <a:path w="205636" h="91309">
                <a:moveTo>
                  <a:pt x="0" y="84499"/>
                </a:moveTo>
                <a:lnTo>
                  <a:pt x="0" y="79949"/>
                </a:lnTo>
                <a:lnTo>
                  <a:pt x="952" y="78608"/>
                </a:lnTo>
                <a:lnTo>
                  <a:pt x="2540" y="77714"/>
                </a:lnTo>
                <a:lnTo>
                  <a:pt x="7380" y="76280"/>
                </a:lnTo>
                <a:lnTo>
                  <a:pt x="7778" y="75210"/>
                </a:lnTo>
                <a:lnTo>
                  <a:pt x="8042" y="73544"/>
                </a:lnTo>
                <a:lnTo>
                  <a:pt x="8219" y="71481"/>
                </a:lnTo>
                <a:lnTo>
                  <a:pt x="9289" y="70105"/>
                </a:lnTo>
                <a:lnTo>
                  <a:pt x="10955" y="69188"/>
                </a:lnTo>
                <a:lnTo>
                  <a:pt x="13018" y="68577"/>
                </a:lnTo>
                <a:lnTo>
                  <a:pt x="15346" y="67217"/>
                </a:lnTo>
                <a:lnTo>
                  <a:pt x="17851" y="65358"/>
                </a:lnTo>
                <a:lnTo>
                  <a:pt x="24164" y="60081"/>
                </a:lnTo>
                <a:lnTo>
                  <a:pt x="25634" y="58695"/>
                </a:lnTo>
                <a:lnTo>
                  <a:pt x="37513" y="46964"/>
                </a:lnTo>
                <a:lnTo>
                  <a:pt x="39296" y="44236"/>
                </a:lnTo>
                <a:lnTo>
                  <a:pt x="40485" y="41465"/>
                </a:lnTo>
                <a:lnTo>
                  <a:pt x="41277" y="38665"/>
                </a:lnTo>
                <a:lnTo>
                  <a:pt x="42758" y="36798"/>
                </a:lnTo>
                <a:lnTo>
                  <a:pt x="44698" y="35554"/>
                </a:lnTo>
                <a:lnTo>
                  <a:pt x="49393" y="34171"/>
                </a:lnTo>
                <a:lnTo>
                  <a:pt x="54655" y="33556"/>
                </a:lnTo>
                <a:lnTo>
                  <a:pt x="57391" y="32440"/>
                </a:lnTo>
                <a:lnTo>
                  <a:pt x="60168" y="30743"/>
                </a:lnTo>
                <a:lnTo>
                  <a:pt x="66918" y="25727"/>
                </a:lnTo>
                <a:lnTo>
                  <a:pt x="70382" y="25041"/>
                </a:lnTo>
                <a:lnTo>
                  <a:pt x="75095" y="24736"/>
                </a:lnTo>
                <a:lnTo>
                  <a:pt x="80366" y="24600"/>
                </a:lnTo>
                <a:lnTo>
                  <a:pt x="83104" y="23612"/>
                </a:lnTo>
                <a:lnTo>
                  <a:pt x="85883" y="22000"/>
                </a:lnTo>
                <a:lnTo>
                  <a:pt x="88687" y="19974"/>
                </a:lnTo>
                <a:lnTo>
                  <a:pt x="94344" y="17721"/>
                </a:lnTo>
                <a:lnTo>
                  <a:pt x="100033" y="16720"/>
                </a:lnTo>
                <a:lnTo>
                  <a:pt x="105736" y="16276"/>
                </a:lnTo>
                <a:lnTo>
                  <a:pt x="116526" y="16078"/>
                </a:lnTo>
                <a:lnTo>
                  <a:pt x="143333" y="15929"/>
                </a:lnTo>
                <a:lnTo>
                  <a:pt x="146990" y="16878"/>
                </a:lnTo>
                <a:lnTo>
                  <a:pt x="167664" y="23301"/>
                </a:lnTo>
                <a:lnTo>
                  <a:pt x="170831" y="24651"/>
                </a:lnTo>
                <a:lnTo>
                  <a:pt x="179430" y="28690"/>
                </a:lnTo>
                <a:lnTo>
                  <a:pt x="182484" y="31101"/>
                </a:lnTo>
                <a:lnTo>
                  <a:pt x="184521" y="33661"/>
                </a:lnTo>
                <a:lnTo>
                  <a:pt x="185879" y="36319"/>
                </a:lnTo>
                <a:lnTo>
                  <a:pt x="186784" y="39044"/>
                </a:lnTo>
                <a:lnTo>
                  <a:pt x="187388" y="41814"/>
                </a:lnTo>
                <a:lnTo>
                  <a:pt x="187790" y="44612"/>
                </a:lnTo>
                <a:lnTo>
                  <a:pt x="189010" y="46478"/>
                </a:lnTo>
                <a:lnTo>
                  <a:pt x="190777" y="47722"/>
                </a:lnTo>
                <a:lnTo>
                  <a:pt x="195905" y="49718"/>
                </a:lnTo>
                <a:lnTo>
                  <a:pt x="196326" y="50834"/>
                </a:lnTo>
                <a:lnTo>
                  <a:pt x="196606" y="52531"/>
                </a:lnTo>
                <a:lnTo>
                  <a:pt x="197056" y="57547"/>
                </a:lnTo>
                <a:lnTo>
                  <a:pt x="197118" y="55693"/>
                </a:lnTo>
                <a:lnTo>
                  <a:pt x="197134" y="53865"/>
                </a:lnTo>
                <a:lnTo>
                  <a:pt x="198098" y="51694"/>
                </a:lnTo>
                <a:lnTo>
                  <a:pt x="199693" y="49294"/>
                </a:lnTo>
                <a:lnTo>
                  <a:pt x="201708" y="46742"/>
                </a:lnTo>
                <a:lnTo>
                  <a:pt x="203052" y="44088"/>
                </a:lnTo>
                <a:lnTo>
                  <a:pt x="203948" y="41366"/>
                </a:lnTo>
                <a:lnTo>
                  <a:pt x="204545" y="38599"/>
                </a:lnTo>
                <a:lnTo>
                  <a:pt x="204943" y="35801"/>
                </a:lnTo>
                <a:lnTo>
                  <a:pt x="205209" y="32984"/>
                </a:lnTo>
                <a:lnTo>
                  <a:pt x="205635" y="26170"/>
                </a:lnTo>
                <a:lnTo>
                  <a:pt x="204717" y="24658"/>
                </a:lnTo>
                <a:lnTo>
                  <a:pt x="203153" y="22698"/>
                </a:lnTo>
                <a:lnTo>
                  <a:pt x="198349" y="17258"/>
                </a:lnTo>
                <a:lnTo>
                  <a:pt x="192966" y="11766"/>
                </a:lnTo>
                <a:lnTo>
                  <a:pt x="190556" y="10293"/>
                </a:lnTo>
                <a:lnTo>
                  <a:pt x="185339" y="8656"/>
                </a:lnTo>
                <a:lnTo>
                  <a:pt x="179845" y="7929"/>
                </a:lnTo>
                <a:lnTo>
                  <a:pt x="177047" y="7735"/>
                </a:lnTo>
                <a:lnTo>
                  <a:pt x="173276" y="6653"/>
                </a:lnTo>
                <a:lnTo>
                  <a:pt x="168857" y="4980"/>
                </a:lnTo>
                <a:lnTo>
                  <a:pt x="164006" y="2911"/>
                </a:lnTo>
                <a:lnTo>
                  <a:pt x="157915" y="1532"/>
                </a:lnTo>
                <a:lnTo>
                  <a:pt x="150996" y="613"/>
                </a:lnTo>
                <a:lnTo>
                  <a:pt x="143527" y="0"/>
                </a:lnTo>
                <a:lnTo>
                  <a:pt x="134737" y="544"/>
                </a:lnTo>
                <a:lnTo>
                  <a:pt x="125067" y="1859"/>
                </a:lnTo>
                <a:lnTo>
                  <a:pt x="114810" y="3688"/>
                </a:lnTo>
                <a:lnTo>
                  <a:pt x="107020" y="4908"/>
                </a:lnTo>
                <a:lnTo>
                  <a:pt x="100874" y="5721"/>
                </a:lnTo>
                <a:lnTo>
                  <a:pt x="95824" y="6263"/>
                </a:lnTo>
                <a:lnTo>
                  <a:pt x="92457" y="7577"/>
                </a:lnTo>
                <a:lnTo>
                  <a:pt x="90213" y="9405"/>
                </a:lnTo>
                <a:lnTo>
                  <a:pt x="88717" y="11577"/>
                </a:lnTo>
                <a:lnTo>
                  <a:pt x="84862" y="13977"/>
                </a:lnTo>
                <a:lnTo>
                  <a:pt x="79434" y="16529"/>
                </a:lnTo>
                <a:lnTo>
                  <a:pt x="72959" y="19184"/>
                </a:lnTo>
                <a:lnTo>
                  <a:pt x="66737" y="22858"/>
                </a:lnTo>
                <a:lnTo>
                  <a:pt x="60683" y="27213"/>
                </a:lnTo>
                <a:lnTo>
                  <a:pt x="54743" y="32021"/>
                </a:lnTo>
                <a:lnTo>
                  <a:pt x="49830" y="38084"/>
                </a:lnTo>
                <a:lnTo>
                  <a:pt x="45603" y="44983"/>
                </a:lnTo>
                <a:lnTo>
                  <a:pt x="41831" y="52440"/>
                </a:lnTo>
                <a:lnTo>
                  <a:pt x="39318" y="58364"/>
                </a:lnTo>
                <a:lnTo>
                  <a:pt x="37642" y="63266"/>
                </a:lnTo>
                <a:lnTo>
                  <a:pt x="36524" y="67486"/>
                </a:lnTo>
                <a:lnTo>
                  <a:pt x="34827" y="71252"/>
                </a:lnTo>
                <a:lnTo>
                  <a:pt x="32743" y="74716"/>
                </a:lnTo>
                <a:lnTo>
                  <a:pt x="30401" y="77977"/>
                </a:lnTo>
                <a:lnTo>
                  <a:pt x="28840" y="81104"/>
                </a:lnTo>
                <a:lnTo>
                  <a:pt x="27799" y="84141"/>
                </a:lnTo>
                <a:lnTo>
                  <a:pt x="26128" y="91308"/>
                </a:lnTo>
                <a:lnTo>
                  <a:pt x="25991" y="89991"/>
                </a:lnTo>
                <a:lnTo>
                  <a:pt x="25899" y="87208"/>
                </a:lnTo>
                <a:lnTo>
                  <a:pt x="25839" y="83448"/>
                </a:lnTo>
                <a:lnTo>
                  <a:pt x="26751" y="80941"/>
                </a:lnTo>
                <a:lnTo>
                  <a:pt x="28311" y="79270"/>
                </a:lnTo>
                <a:lnTo>
                  <a:pt x="32585" y="76460"/>
                </a:lnTo>
                <a:lnTo>
                  <a:pt x="35058" y="74378"/>
                </a:lnTo>
                <a:lnTo>
                  <a:pt x="37660" y="72036"/>
                </a:lnTo>
                <a:lnTo>
                  <a:pt x="39394" y="68571"/>
                </a:lnTo>
                <a:lnTo>
                  <a:pt x="40550" y="64355"/>
                </a:lnTo>
                <a:lnTo>
                  <a:pt x="41321" y="59640"/>
                </a:lnTo>
                <a:lnTo>
                  <a:pt x="42787" y="56497"/>
                </a:lnTo>
                <a:lnTo>
                  <a:pt x="44717" y="54401"/>
                </a:lnTo>
                <a:lnTo>
                  <a:pt x="46956" y="53004"/>
                </a:lnTo>
                <a:lnTo>
                  <a:pt x="52259" y="50167"/>
                </a:lnTo>
                <a:lnTo>
                  <a:pt x="68311" y="41936"/>
                </a:lnTo>
                <a:lnTo>
                  <a:pt x="75068" y="38979"/>
                </a:lnTo>
                <a:lnTo>
                  <a:pt x="80525" y="37007"/>
                </a:lnTo>
                <a:lnTo>
                  <a:pt x="85116" y="35693"/>
                </a:lnTo>
                <a:lnTo>
                  <a:pt x="97837" y="31693"/>
                </a:lnTo>
                <a:lnTo>
                  <a:pt x="105229" y="29293"/>
                </a:lnTo>
                <a:lnTo>
                  <a:pt x="115873" y="27692"/>
                </a:lnTo>
                <a:lnTo>
                  <a:pt x="128683" y="26626"/>
                </a:lnTo>
                <a:lnTo>
                  <a:pt x="163002" y="24914"/>
                </a:lnTo>
                <a:lnTo>
                  <a:pt x="166770" y="25726"/>
                </a:lnTo>
                <a:lnTo>
                  <a:pt x="170235" y="27219"/>
                </a:lnTo>
                <a:lnTo>
                  <a:pt x="173497" y="29168"/>
                </a:lnTo>
                <a:lnTo>
                  <a:pt x="179663" y="31333"/>
                </a:lnTo>
                <a:lnTo>
                  <a:pt x="182640" y="31910"/>
                </a:lnTo>
                <a:lnTo>
                  <a:pt x="184625" y="33247"/>
                </a:lnTo>
                <a:lnTo>
                  <a:pt x="185948" y="35091"/>
                </a:lnTo>
                <a:lnTo>
                  <a:pt x="186830" y="37273"/>
                </a:lnTo>
                <a:lnTo>
                  <a:pt x="187418" y="39680"/>
                </a:lnTo>
                <a:lnTo>
                  <a:pt x="187810" y="42238"/>
                </a:lnTo>
                <a:lnTo>
                  <a:pt x="188595" y="50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Multiply straight across the top and straight across the bottom.</a:t>
            </a:r>
          </a:p>
          <a:p>
            <a:pPr>
              <a:buNone/>
            </a:pPr>
            <a:r>
              <a:rPr lang="en-US" dirty="0" smtClean="0"/>
              <a:t>Then simplify!</a:t>
            </a:r>
            <a:endParaRPr lang="en-US" dirty="0"/>
          </a:p>
        </p:txBody>
      </p:sp>
      <p:sp>
        <p:nvSpPr>
          <p:cNvPr id="4" name="SMARTPenAnnotation852"/>
          <p:cNvSpPr/>
          <p:nvPr/>
        </p:nvSpPr>
        <p:spPr>
          <a:xfrm>
            <a:off x="1402091" y="3278795"/>
            <a:ext cx="709602" cy="381569"/>
          </a:xfrm>
          <a:custGeom>
            <a:avLst/>
            <a:gdLst/>
            <a:ahLst/>
            <a:cxnLst/>
            <a:rect l="0" t="0" r="0" b="0"/>
            <a:pathLst>
              <a:path w="709602" h="381569">
                <a:moveTo>
                  <a:pt x="109526" y="55907"/>
                </a:moveTo>
                <a:lnTo>
                  <a:pt x="102145" y="48526"/>
                </a:lnTo>
                <a:lnTo>
                  <a:pt x="103653" y="47177"/>
                </a:lnTo>
                <a:lnTo>
                  <a:pt x="115829" y="38821"/>
                </a:lnTo>
                <a:lnTo>
                  <a:pt x="122301" y="33086"/>
                </a:lnTo>
                <a:lnTo>
                  <a:pt x="129472" y="26406"/>
                </a:lnTo>
                <a:lnTo>
                  <a:pt x="147601" y="16443"/>
                </a:lnTo>
                <a:lnTo>
                  <a:pt x="166453" y="9793"/>
                </a:lnTo>
                <a:lnTo>
                  <a:pt x="187777" y="5096"/>
                </a:lnTo>
                <a:lnTo>
                  <a:pt x="200184" y="622"/>
                </a:lnTo>
                <a:lnTo>
                  <a:pt x="207112" y="0"/>
                </a:lnTo>
                <a:lnTo>
                  <a:pt x="222430" y="1850"/>
                </a:lnTo>
                <a:lnTo>
                  <a:pt x="242568" y="3695"/>
                </a:lnTo>
                <a:lnTo>
                  <a:pt x="260600" y="4242"/>
                </a:lnTo>
                <a:lnTo>
                  <a:pt x="282559" y="8955"/>
                </a:lnTo>
                <a:lnTo>
                  <a:pt x="302611" y="16384"/>
                </a:lnTo>
                <a:lnTo>
                  <a:pt x="314722" y="24371"/>
                </a:lnTo>
                <a:lnTo>
                  <a:pt x="325501" y="33319"/>
                </a:lnTo>
                <a:lnTo>
                  <a:pt x="333467" y="40470"/>
                </a:lnTo>
                <a:lnTo>
                  <a:pt x="342723" y="51904"/>
                </a:lnTo>
                <a:lnTo>
                  <a:pt x="347858" y="58953"/>
                </a:lnTo>
                <a:lnTo>
                  <a:pt x="352234" y="65558"/>
                </a:lnTo>
                <a:lnTo>
                  <a:pt x="356104" y="71866"/>
                </a:lnTo>
                <a:lnTo>
                  <a:pt x="359636" y="77976"/>
                </a:lnTo>
                <a:lnTo>
                  <a:pt x="361991" y="84907"/>
                </a:lnTo>
                <a:lnTo>
                  <a:pt x="363561" y="92386"/>
                </a:lnTo>
                <a:lnTo>
                  <a:pt x="364608" y="100228"/>
                </a:lnTo>
                <a:lnTo>
                  <a:pt x="365305" y="107362"/>
                </a:lnTo>
                <a:lnTo>
                  <a:pt x="365771" y="114023"/>
                </a:lnTo>
                <a:lnTo>
                  <a:pt x="366081" y="120368"/>
                </a:lnTo>
                <a:lnTo>
                  <a:pt x="366425" y="140119"/>
                </a:lnTo>
                <a:lnTo>
                  <a:pt x="366517" y="152053"/>
                </a:lnTo>
                <a:lnTo>
                  <a:pt x="364673" y="163820"/>
                </a:lnTo>
                <a:lnTo>
                  <a:pt x="361539" y="175474"/>
                </a:lnTo>
                <a:lnTo>
                  <a:pt x="357545" y="187053"/>
                </a:lnTo>
                <a:lnTo>
                  <a:pt x="353930" y="196678"/>
                </a:lnTo>
                <a:lnTo>
                  <a:pt x="350566" y="204999"/>
                </a:lnTo>
                <a:lnTo>
                  <a:pt x="347372" y="212452"/>
                </a:lnTo>
                <a:lnTo>
                  <a:pt x="343338" y="219325"/>
                </a:lnTo>
                <a:lnTo>
                  <a:pt x="338743" y="225813"/>
                </a:lnTo>
                <a:lnTo>
                  <a:pt x="333775" y="232042"/>
                </a:lnTo>
                <a:lnTo>
                  <a:pt x="328558" y="239053"/>
                </a:lnTo>
                <a:lnTo>
                  <a:pt x="317681" y="254463"/>
                </a:lnTo>
                <a:lnTo>
                  <a:pt x="312114" y="261620"/>
                </a:lnTo>
                <a:lnTo>
                  <a:pt x="306497" y="268297"/>
                </a:lnTo>
                <a:lnTo>
                  <a:pt x="300847" y="274653"/>
                </a:lnTo>
                <a:lnTo>
                  <a:pt x="293271" y="281748"/>
                </a:lnTo>
                <a:lnTo>
                  <a:pt x="284410" y="289335"/>
                </a:lnTo>
                <a:lnTo>
                  <a:pt x="274693" y="297251"/>
                </a:lnTo>
                <a:lnTo>
                  <a:pt x="260595" y="306338"/>
                </a:lnTo>
                <a:lnTo>
                  <a:pt x="243576" y="316206"/>
                </a:lnTo>
                <a:lnTo>
                  <a:pt x="224610" y="326595"/>
                </a:lnTo>
                <a:lnTo>
                  <a:pt x="207204" y="335425"/>
                </a:lnTo>
                <a:lnTo>
                  <a:pt x="190837" y="343218"/>
                </a:lnTo>
                <a:lnTo>
                  <a:pt x="159952" y="356956"/>
                </a:lnTo>
                <a:lnTo>
                  <a:pt x="130350" y="369412"/>
                </a:lnTo>
                <a:lnTo>
                  <a:pt x="108939" y="376217"/>
                </a:lnTo>
                <a:lnTo>
                  <a:pt x="93072" y="379242"/>
                </a:lnTo>
                <a:lnTo>
                  <a:pt x="73430" y="380945"/>
                </a:lnTo>
                <a:lnTo>
                  <a:pt x="52266" y="381521"/>
                </a:lnTo>
                <a:lnTo>
                  <a:pt x="48493" y="381568"/>
                </a:lnTo>
                <a:lnTo>
                  <a:pt x="29530" y="377083"/>
                </a:lnTo>
                <a:lnTo>
                  <a:pt x="11210" y="372926"/>
                </a:lnTo>
                <a:lnTo>
                  <a:pt x="4552" y="368889"/>
                </a:lnTo>
                <a:lnTo>
                  <a:pt x="2396" y="365527"/>
                </a:lnTo>
                <a:lnTo>
                  <a:pt x="0" y="356711"/>
                </a:lnTo>
                <a:lnTo>
                  <a:pt x="314" y="351693"/>
                </a:lnTo>
                <a:lnTo>
                  <a:pt x="3202" y="341037"/>
                </a:lnTo>
                <a:lnTo>
                  <a:pt x="7661" y="332492"/>
                </a:lnTo>
                <a:lnTo>
                  <a:pt x="10184" y="328879"/>
                </a:lnTo>
                <a:lnTo>
                  <a:pt x="18066" y="322326"/>
                </a:lnTo>
                <a:lnTo>
                  <a:pt x="30674" y="313281"/>
                </a:lnTo>
                <a:lnTo>
                  <a:pt x="43468" y="301691"/>
                </a:lnTo>
                <a:lnTo>
                  <a:pt x="56989" y="295955"/>
                </a:lnTo>
                <a:lnTo>
                  <a:pt x="74746" y="291182"/>
                </a:lnTo>
                <a:lnTo>
                  <a:pt x="92164" y="289062"/>
                </a:lnTo>
                <a:lnTo>
                  <a:pt x="111969" y="288119"/>
                </a:lnTo>
                <a:lnTo>
                  <a:pt x="134424" y="287700"/>
                </a:lnTo>
                <a:lnTo>
                  <a:pt x="160279" y="287514"/>
                </a:lnTo>
                <a:lnTo>
                  <a:pt x="174794" y="288417"/>
                </a:lnTo>
                <a:lnTo>
                  <a:pt x="190186" y="289971"/>
                </a:lnTo>
                <a:lnTo>
                  <a:pt x="206162" y="291960"/>
                </a:lnTo>
                <a:lnTo>
                  <a:pt x="219670" y="293285"/>
                </a:lnTo>
                <a:lnTo>
                  <a:pt x="231533" y="294169"/>
                </a:lnTo>
                <a:lnTo>
                  <a:pt x="242299" y="294758"/>
                </a:lnTo>
                <a:lnTo>
                  <a:pt x="261859" y="298009"/>
                </a:lnTo>
                <a:lnTo>
                  <a:pt x="342833" y="314331"/>
                </a:lnTo>
                <a:lnTo>
                  <a:pt x="408736" y="326046"/>
                </a:lnTo>
                <a:lnTo>
                  <a:pt x="439993" y="332496"/>
                </a:lnTo>
                <a:lnTo>
                  <a:pt x="459377" y="334598"/>
                </a:lnTo>
                <a:lnTo>
                  <a:pt x="481825" y="335998"/>
                </a:lnTo>
                <a:lnTo>
                  <a:pt x="506316" y="336932"/>
                </a:lnTo>
                <a:lnTo>
                  <a:pt x="531215" y="336602"/>
                </a:lnTo>
                <a:lnTo>
                  <a:pt x="556387" y="335430"/>
                </a:lnTo>
                <a:lnTo>
                  <a:pt x="602453" y="332539"/>
                </a:lnTo>
                <a:lnTo>
                  <a:pt x="635627" y="331255"/>
                </a:lnTo>
                <a:lnTo>
                  <a:pt x="649808" y="329960"/>
                </a:lnTo>
                <a:lnTo>
                  <a:pt x="663071" y="328144"/>
                </a:lnTo>
                <a:lnTo>
                  <a:pt x="684159" y="325491"/>
                </a:lnTo>
                <a:lnTo>
                  <a:pt x="689782" y="326117"/>
                </a:lnTo>
                <a:lnTo>
                  <a:pt x="709601" y="3302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3"/>
          <p:cNvSpPr/>
          <p:nvPr/>
        </p:nvSpPr>
        <p:spPr>
          <a:xfrm>
            <a:off x="1211579" y="3797760"/>
            <a:ext cx="1183006" cy="68438"/>
          </a:xfrm>
          <a:custGeom>
            <a:avLst/>
            <a:gdLst/>
            <a:ahLst/>
            <a:cxnLst/>
            <a:rect l="0" t="0" r="0" b="0"/>
            <a:pathLst>
              <a:path w="1183006" h="68438">
                <a:moveTo>
                  <a:pt x="0" y="68437"/>
                </a:moveTo>
                <a:lnTo>
                  <a:pt x="150102" y="68437"/>
                </a:lnTo>
                <a:lnTo>
                  <a:pt x="169601" y="66532"/>
                </a:lnTo>
                <a:lnTo>
                  <a:pt x="224286" y="59335"/>
                </a:lnTo>
                <a:lnTo>
                  <a:pt x="248584" y="56654"/>
                </a:lnTo>
                <a:lnTo>
                  <a:pt x="269545" y="54867"/>
                </a:lnTo>
                <a:lnTo>
                  <a:pt x="288282" y="53675"/>
                </a:lnTo>
                <a:lnTo>
                  <a:pt x="312203" y="50976"/>
                </a:lnTo>
                <a:lnTo>
                  <a:pt x="407148" y="38075"/>
                </a:lnTo>
                <a:lnTo>
                  <a:pt x="497502" y="27638"/>
                </a:lnTo>
                <a:lnTo>
                  <a:pt x="534551" y="24093"/>
                </a:lnTo>
                <a:lnTo>
                  <a:pt x="564965" y="21729"/>
                </a:lnTo>
                <a:lnTo>
                  <a:pt x="762104" y="10781"/>
                </a:lnTo>
                <a:lnTo>
                  <a:pt x="793819" y="8092"/>
                </a:lnTo>
                <a:lnTo>
                  <a:pt x="820678" y="5347"/>
                </a:lnTo>
                <a:lnTo>
                  <a:pt x="844299" y="3517"/>
                </a:lnTo>
                <a:lnTo>
                  <a:pt x="865761" y="2297"/>
                </a:lnTo>
                <a:lnTo>
                  <a:pt x="885784" y="1484"/>
                </a:lnTo>
                <a:lnTo>
                  <a:pt x="1076204" y="0"/>
                </a:lnTo>
                <a:lnTo>
                  <a:pt x="1090850" y="905"/>
                </a:lnTo>
                <a:lnTo>
                  <a:pt x="1102518" y="2461"/>
                </a:lnTo>
                <a:lnTo>
                  <a:pt x="1112202" y="4450"/>
                </a:lnTo>
                <a:lnTo>
                  <a:pt x="1122468" y="5777"/>
                </a:lnTo>
                <a:lnTo>
                  <a:pt x="1144035" y="7251"/>
                </a:lnTo>
                <a:lnTo>
                  <a:pt x="1152263" y="8596"/>
                </a:lnTo>
                <a:lnTo>
                  <a:pt x="1158700" y="10445"/>
                </a:lnTo>
                <a:lnTo>
                  <a:pt x="1163945" y="12631"/>
                </a:lnTo>
                <a:lnTo>
                  <a:pt x="1168393" y="15040"/>
                </a:lnTo>
                <a:lnTo>
                  <a:pt x="1172312" y="17599"/>
                </a:lnTo>
                <a:lnTo>
                  <a:pt x="1183005" y="255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4"/>
          <p:cNvSpPr/>
          <p:nvPr/>
        </p:nvSpPr>
        <p:spPr>
          <a:xfrm>
            <a:off x="1553346" y="3927934"/>
            <a:ext cx="352067" cy="426881"/>
          </a:xfrm>
          <a:custGeom>
            <a:avLst/>
            <a:gdLst/>
            <a:ahLst/>
            <a:cxnLst/>
            <a:rect l="0" t="0" r="0" b="0"/>
            <a:pathLst>
              <a:path w="352067" h="426881">
                <a:moveTo>
                  <a:pt x="309743" y="49706"/>
                </a:moveTo>
                <a:lnTo>
                  <a:pt x="300642" y="40604"/>
                </a:lnTo>
                <a:lnTo>
                  <a:pt x="295103" y="36018"/>
                </a:lnTo>
                <a:lnTo>
                  <a:pt x="288553" y="31056"/>
                </a:lnTo>
                <a:lnTo>
                  <a:pt x="281329" y="25842"/>
                </a:lnTo>
                <a:lnTo>
                  <a:pt x="270763" y="17510"/>
                </a:lnTo>
                <a:lnTo>
                  <a:pt x="266611" y="13954"/>
                </a:lnTo>
                <a:lnTo>
                  <a:pt x="261939" y="11584"/>
                </a:lnTo>
                <a:lnTo>
                  <a:pt x="251667" y="8950"/>
                </a:lnTo>
                <a:lnTo>
                  <a:pt x="246261" y="9200"/>
                </a:lnTo>
                <a:lnTo>
                  <a:pt x="240752" y="10320"/>
                </a:lnTo>
                <a:lnTo>
                  <a:pt x="235174" y="12018"/>
                </a:lnTo>
                <a:lnTo>
                  <a:pt x="229550" y="13151"/>
                </a:lnTo>
                <a:lnTo>
                  <a:pt x="223897" y="13906"/>
                </a:lnTo>
                <a:lnTo>
                  <a:pt x="218222" y="14409"/>
                </a:lnTo>
                <a:lnTo>
                  <a:pt x="212534" y="15697"/>
                </a:lnTo>
                <a:lnTo>
                  <a:pt x="206837" y="17508"/>
                </a:lnTo>
                <a:lnTo>
                  <a:pt x="201134" y="19668"/>
                </a:lnTo>
                <a:lnTo>
                  <a:pt x="193522" y="22061"/>
                </a:lnTo>
                <a:lnTo>
                  <a:pt x="174905" y="27259"/>
                </a:lnTo>
                <a:lnTo>
                  <a:pt x="166511" y="29979"/>
                </a:lnTo>
                <a:lnTo>
                  <a:pt x="159010" y="32744"/>
                </a:lnTo>
                <a:lnTo>
                  <a:pt x="152104" y="35541"/>
                </a:lnTo>
                <a:lnTo>
                  <a:pt x="143691" y="39310"/>
                </a:lnTo>
                <a:lnTo>
                  <a:pt x="124182" y="48577"/>
                </a:lnTo>
                <a:lnTo>
                  <a:pt x="114598" y="52764"/>
                </a:lnTo>
                <a:lnTo>
                  <a:pt x="105352" y="56507"/>
                </a:lnTo>
                <a:lnTo>
                  <a:pt x="96330" y="59955"/>
                </a:lnTo>
                <a:lnTo>
                  <a:pt x="85553" y="65111"/>
                </a:lnTo>
                <a:lnTo>
                  <a:pt x="73605" y="71406"/>
                </a:lnTo>
                <a:lnTo>
                  <a:pt x="60878" y="78460"/>
                </a:lnTo>
                <a:lnTo>
                  <a:pt x="48583" y="86972"/>
                </a:lnTo>
                <a:lnTo>
                  <a:pt x="36577" y="96458"/>
                </a:lnTo>
                <a:lnTo>
                  <a:pt x="15934" y="114299"/>
                </a:lnTo>
                <a:lnTo>
                  <a:pt x="3584" y="125404"/>
                </a:lnTo>
                <a:lnTo>
                  <a:pt x="862" y="129699"/>
                </a:lnTo>
                <a:lnTo>
                  <a:pt x="0" y="133514"/>
                </a:lnTo>
                <a:lnTo>
                  <a:pt x="378" y="137011"/>
                </a:lnTo>
                <a:lnTo>
                  <a:pt x="2535" y="140294"/>
                </a:lnTo>
                <a:lnTo>
                  <a:pt x="10011" y="146482"/>
                </a:lnTo>
                <a:lnTo>
                  <a:pt x="19684" y="152408"/>
                </a:lnTo>
                <a:lnTo>
                  <a:pt x="24931" y="155321"/>
                </a:lnTo>
                <a:lnTo>
                  <a:pt x="32238" y="157263"/>
                </a:lnTo>
                <a:lnTo>
                  <a:pt x="40920" y="158558"/>
                </a:lnTo>
                <a:lnTo>
                  <a:pt x="50518" y="159421"/>
                </a:lnTo>
                <a:lnTo>
                  <a:pt x="94202" y="165461"/>
                </a:lnTo>
                <a:lnTo>
                  <a:pt x="123187" y="169738"/>
                </a:lnTo>
                <a:lnTo>
                  <a:pt x="145367" y="173542"/>
                </a:lnTo>
                <a:lnTo>
                  <a:pt x="163012" y="177031"/>
                </a:lnTo>
                <a:lnTo>
                  <a:pt x="177633" y="180309"/>
                </a:lnTo>
                <a:lnTo>
                  <a:pt x="190237" y="183447"/>
                </a:lnTo>
                <a:lnTo>
                  <a:pt x="201498" y="186492"/>
                </a:lnTo>
                <a:lnTo>
                  <a:pt x="222582" y="192414"/>
                </a:lnTo>
                <a:lnTo>
                  <a:pt x="244652" y="198222"/>
                </a:lnTo>
                <a:lnTo>
                  <a:pt x="253967" y="201104"/>
                </a:lnTo>
                <a:lnTo>
                  <a:pt x="262082" y="203978"/>
                </a:lnTo>
                <a:lnTo>
                  <a:pt x="269396" y="206846"/>
                </a:lnTo>
                <a:lnTo>
                  <a:pt x="277130" y="210664"/>
                </a:lnTo>
                <a:lnTo>
                  <a:pt x="285144" y="215113"/>
                </a:lnTo>
                <a:lnTo>
                  <a:pt x="293344" y="219985"/>
                </a:lnTo>
                <a:lnTo>
                  <a:pt x="299763" y="224185"/>
                </a:lnTo>
                <a:lnTo>
                  <a:pt x="309435" y="231392"/>
                </a:lnTo>
                <a:lnTo>
                  <a:pt x="319449" y="240310"/>
                </a:lnTo>
                <a:lnTo>
                  <a:pt x="329297" y="250624"/>
                </a:lnTo>
                <a:lnTo>
                  <a:pt x="336849" y="261557"/>
                </a:lnTo>
                <a:lnTo>
                  <a:pt x="343380" y="272767"/>
                </a:lnTo>
                <a:lnTo>
                  <a:pt x="346455" y="278423"/>
                </a:lnTo>
                <a:lnTo>
                  <a:pt x="349872" y="289788"/>
                </a:lnTo>
                <a:lnTo>
                  <a:pt x="351391" y="301189"/>
                </a:lnTo>
                <a:lnTo>
                  <a:pt x="352066" y="312606"/>
                </a:lnTo>
                <a:lnTo>
                  <a:pt x="349826" y="324030"/>
                </a:lnTo>
                <a:lnTo>
                  <a:pt x="344703" y="336410"/>
                </a:lnTo>
                <a:lnTo>
                  <a:pt x="340670" y="343712"/>
                </a:lnTo>
                <a:lnTo>
                  <a:pt x="336076" y="351437"/>
                </a:lnTo>
                <a:lnTo>
                  <a:pt x="331108" y="358492"/>
                </a:lnTo>
                <a:lnTo>
                  <a:pt x="320509" y="371412"/>
                </a:lnTo>
                <a:lnTo>
                  <a:pt x="313110" y="378476"/>
                </a:lnTo>
                <a:lnTo>
                  <a:pt x="304368" y="386044"/>
                </a:lnTo>
                <a:lnTo>
                  <a:pt x="294730" y="393946"/>
                </a:lnTo>
                <a:lnTo>
                  <a:pt x="286400" y="400167"/>
                </a:lnTo>
                <a:lnTo>
                  <a:pt x="278941" y="405266"/>
                </a:lnTo>
                <a:lnTo>
                  <a:pt x="272063" y="409619"/>
                </a:lnTo>
                <a:lnTo>
                  <a:pt x="261882" y="416994"/>
                </a:lnTo>
                <a:lnTo>
                  <a:pt x="257833" y="420295"/>
                </a:lnTo>
                <a:lnTo>
                  <a:pt x="253229" y="422495"/>
                </a:lnTo>
                <a:lnTo>
                  <a:pt x="243033" y="424940"/>
                </a:lnTo>
                <a:lnTo>
                  <a:pt x="232152" y="426026"/>
                </a:lnTo>
                <a:lnTo>
                  <a:pt x="226584" y="426316"/>
                </a:lnTo>
                <a:lnTo>
                  <a:pt x="215316" y="426638"/>
                </a:lnTo>
                <a:lnTo>
                  <a:pt x="175433" y="426880"/>
                </a:lnTo>
                <a:lnTo>
                  <a:pt x="170673" y="425933"/>
                </a:lnTo>
                <a:lnTo>
                  <a:pt x="162844" y="422340"/>
                </a:lnTo>
                <a:lnTo>
                  <a:pt x="148531" y="414963"/>
                </a:lnTo>
                <a:lnTo>
                  <a:pt x="140304" y="409527"/>
                </a:lnTo>
                <a:lnTo>
                  <a:pt x="132519" y="403936"/>
                </a:lnTo>
                <a:lnTo>
                  <a:pt x="122710" y="398277"/>
                </a:lnTo>
                <a:lnTo>
                  <a:pt x="114540" y="390046"/>
                </a:lnTo>
                <a:lnTo>
                  <a:pt x="111028" y="385184"/>
                </a:lnTo>
                <a:lnTo>
                  <a:pt x="107125" y="374702"/>
                </a:lnTo>
                <a:lnTo>
                  <a:pt x="106085" y="369240"/>
                </a:lnTo>
                <a:lnTo>
                  <a:pt x="105391" y="359884"/>
                </a:lnTo>
                <a:lnTo>
                  <a:pt x="104928" y="347931"/>
                </a:lnTo>
                <a:lnTo>
                  <a:pt x="104620" y="334248"/>
                </a:lnTo>
                <a:lnTo>
                  <a:pt x="105367" y="322268"/>
                </a:lnTo>
                <a:lnTo>
                  <a:pt x="106818" y="311424"/>
                </a:lnTo>
                <a:lnTo>
                  <a:pt x="108737" y="301337"/>
                </a:lnTo>
                <a:lnTo>
                  <a:pt x="113410" y="279969"/>
                </a:lnTo>
                <a:lnTo>
                  <a:pt x="115989" y="268937"/>
                </a:lnTo>
                <a:lnTo>
                  <a:pt x="119614" y="257773"/>
                </a:lnTo>
                <a:lnTo>
                  <a:pt x="123936" y="246519"/>
                </a:lnTo>
                <a:lnTo>
                  <a:pt x="128722" y="235207"/>
                </a:lnTo>
                <a:lnTo>
                  <a:pt x="133817" y="224808"/>
                </a:lnTo>
                <a:lnTo>
                  <a:pt x="139119" y="215018"/>
                </a:lnTo>
                <a:lnTo>
                  <a:pt x="144559" y="205634"/>
                </a:lnTo>
                <a:lnTo>
                  <a:pt x="152948" y="193663"/>
                </a:lnTo>
                <a:lnTo>
                  <a:pt x="163303" y="179967"/>
                </a:lnTo>
                <a:lnTo>
                  <a:pt x="187509" y="149510"/>
                </a:lnTo>
                <a:lnTo>
                  <a:pt x="214142" y="116923"/>
                </a:lnTo>
                <a:lnTo>
                  <a:pt x="225054" y="104042"/>
                </a:lnTo>
                <a:lnTo>
                  <a:pt x="234234" y="93550"/>
                </a:lnTo>
                <a:lnTo>
                  <a:pt x="242259" y="84650"/>
                </a:lnTo>
                <a:lnTo>
                  <a:pt x="261335" y="64602"/>
                </a:lnTo>
                <a:lnTo>
                  <a:pt x="302700" y="22504"/>
                </a:lnTo>
                <a:lnTo>
                  <a:pt x="305048" y="19189"/>
                </a:lnTo>
                <a:lnTo>
                  <a:pt x="307657" y="12965"/>
                </a:lnTo>
                <a:lnTo>
                  <a:pt x="306447" y="9972"/>
                </a:lnTo>
                <a:lnTo>
                  <a:pt x="303736" y="7024"/>
                </a:lnTo>
                <a:lnTo>
                  <a:pt x="294799" y="0"/>
                </a:lnTo>
                <a:lnTo>
                  <a:pt x="285956" y="1579"/>
                </a:lnTo>
                <a:lnTo>
                  <a:pt x="258308" y="154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5"/>
          <p:cNvSpPr/>
          <p:nvPr/>
        </p:nvSpPr>
        <p:spPr>
          <a:xfrm>
            <a:off x="2754629" y="3729222"/>
            <a:ext cx="68432" cy="76301"/>
          </a:xfrm>
          <a:custGeom>
            <a:avLst/>
            <a:gdLst/>
            <a:ahLst/>
            <a:cxnLst/>
            <a:rect l="0" t="0" r="0" b="0"/>
            <a:pathLst>
              <a:path w="68432" h="76301">
                <a:moveTo>
                  <a:pt x="42863" y="8388"/>
                </a:moveTo>
                <a:lnTo>
                  <a:pt x="57625" y="23149"/>
                </a:lnTo>
                <a:lnTo>
                  <a:pt x="59372" y="25849"/>
                </a:lnTo>
                <a:lnTo>
                  <a:pt x="61489" y="29553"/>
                </a:lnTo>
                <a:lnTo>
                  <a:pt x="63853" y="33928"/>
                </a:lnTo>
                <a:lnTo>
                  <a:pt x="64476" y="37797"/>
                </a:lnTo>
                <a:lnTo>
                  <a:pt x="63939" y="41329"/>
                </a:lnTo>
                <a:lnTo>
                  <a:pt x="62629" y="44636"/>
                </a:lnTo>
                <a:lnTo>
                  <a:pt x="61755" y="47793"/>
                </a:lnTo>
                <a:lnTo>
                  <a:pt x="61173" y="50851"/>
                </a:lnTo>
                <a:lnTo>
                  <a:pt x="60784" y="53841"/>
                </a:lnTo>
                <a:lnTo>
                  <a:pt x="59573" y="55835"/>
                </a:lnTo>
                <a:lnTo>
                  <a:pt x="57813" y="57164"/>
                </a:lnTo>
                <a:lnTo>
                  <a:pt x="55687" y="58051"/>
                </a:lnTo>
                <a:lnTo>
                  <a:pt x="52365" y="58641"/>
                </a:lnTo>
                <a:lnTo>
                  <a:pt x="48245" y="59035"/>
                </a:lnTo>
                <a:lnTo>
                  <a:pt x="39540" y="59473"/>
                </a:lnTo>
                <a:lnTo>
                  <a:pt x="32496" y="59667"/>
                </a:lnTo>
                <a:lnTo>
                  <a:pt x="23176" y="59776"/>
                </a:lnTo>
                <a:lnTo>
                  <a:pt x="21165" y="58839"/>
                </a:lnTo>
                <a:lnTo>
                  <a:pt x="19825" y="57262"/>
                </a:lnTo>
                <a:lnTo>
                  <a:pt x="18932" y="55258"/>
                </a:lnTo>
                <a:lnTo>
                  <a:pt x="17384" y="52970"/>
                </a:lnTo>
                <a:lnTo>
                  <a:pt x="15400" y="50491"/>
                </a:lnTo>
                <a:lnTo>
                  <a:pt x="13124" y="47887"/>
                </a:lnTo>
                <a:lnTo>
                  <a:pt x="11607" y="44245"/>
                </a:lnTo>
                <a:lnTo>
                  <a:pt x="10596" y="39913"/>
                </a:lnTo>
                <a:lnTo>
                  <a:pt x="9921" y="35119"/>
                </a:lnTo>
                <a:lnTo>
                  <a:pt x="9472" y="30971"/>
                </a:lnTo>
                <a:lnTo>
                  <a:pt x="9172" y="27254"/>
                </a:lnTo>
                <a:lnTo>
                  <a:pt x="8972" y="23822"/>
                </a:lnTo>
                <a:lnTo>
                  <a:pt x="9792" y="19630"/>
                </a:lnTo>
                <a:lnTo>
                  <a:pt x="11291" y="14930"/>
                </a:lnTo>
                <a:lnTo>
                  <a:pt x="13242" y="9892"/>
                </a:lnTo>
                <a:lnTo>
                  <a:pt x="16448" y="6533"/>
                </a:lnTo>
                <a:lnTo>
                  <a:pt x="20491" y="4293"/>
                </a:lnTo>
                <a:lnTo>
                  <a:pt x="25091" y="2801"/>
                </a:lnTo>
                <a:lnTo>
                  <a:pt x="30062" y="2758"/>
                </a:lnTo>
                <a:lnTo>
                  <a:pt x="35282" y="3682"/>
                </a:lnTo>
                <a:lnTo>
                  <a:pt x="40666" y="5251"/>
                </a:lnTo>
                <a:lnTo>
                  <a:pt x="45209" y="7249"/>
                </a:lnTo>
                <a:lnTo>
                  <a:pt x="49189" y="9533"/>
                </a:lnTo>
                <a:lnTo>
                  <a:pt x="52795" y="12009"/>
                </a:lnTo>
                <a:lnTo>
                  <a:pt x="56152" y="14612"/>
                </a:lnTo>
                <a:lnTo>
                  <a:pt x="59342" y="17300"/>
                </a:lnTo>
                <a:lnTo>
                  <a:pt x="62422" y="20044"/>
                </a:lnTo>
                <a:lnTo>
                  <a:pt x="64475" y="24731"/>
                </a:lnTo>
                <a:lnTo>
                  <a:pt x="65843" y="30713"/>
                </a:lnTo>
                <a:lnTo>
                  <a:pt x="66756" y="37559"/>
                </a:lnTo>
                <a:lnTo>
                  <a:pt x="65459" y="44027"/>
                </a:lnTo>
                <a:lnTo>
                  <a:pt x="62689" y="50245"/>
                </a:lnTo>
                <a:lnTo>
                  <a:pt x="58938" y="56295"/>
                </a:lnTo>
                <a:lnTo>
                  <a:pt x="55485" y="61281"/>
                </a:lnTo>
                <a:lnTo>
                  <a:pt x="52230" y="65557"/>
                </a:lnTo>
                <a:lnTo>
                  <a:pt x="44713" y="74714"/>
                </a:lnTo>
                <a:lnTo>
                  <a:pt x="42191" y="75465"/>
                </a:lnTo>
                <a:lnTo>
                  <a:pt x="38605" y="75966"/>
                </a:lnTo>
                <a:lnTo>
                  <a:pt x="34310" y="76300"/>
                </a:lnTo>
                <a:lnTo>
                  <a:pt x="31446" y="75570"/>
                </a:lnTo>
                <a:lnTo>
                  <a:pt x="29536" y="74131"/>
                </a:lnTo>
                <a:lnTo>
                  <a:pt x="28264" y="72219"/>
                </a:lnTo>
                <a:lnTo>
                  <a:pt x="25510" y="69992"/>
                </a:lnTo>
                <a:lnTo>
                  <a:pt x="21769" y="67555"/>
                </a:lnTo>
                <a:lnTo>
                  <a:pt x="17371" y="64977"/>
                </a:lnTo>
                <a:lnTo>
                  <a:pt x="14438" y="60402"/>
                </a:lnTo>
                <a:lnTo>
                  <a:pt x="12483" y="54493"/>
                </a:lnTo>
                <a:lnTo>
                  <a:pt x="11180" y="47697"/>
                </a:lnTo>
                <a:lnTo>
                  <a:pt x="11263" y="42214"/>
                </a:lnTo>
                <a:lnTo>
                  <a:pt x="12272" y="37606"/>
                </a:lnTo>
                <a:lnTo>
                  <a:pt x="13896" y="33582"/>
                </a:lnTo>
                <a:lnTo>
                  <a:pt x="14979" y="28994"/>
                </a:lnTo>
                <a:lnTo>
                  <a:pt x="15701" y="24030"/>
                </a:lnTo>
                <a:lnTo>
                  <a:pt x="16183" y="18816"/>
                </a:lnTo>
                <a:lnTo>
                  <a:pt x="18409" y="14387"/>
                </a:lnTo>
                <a:lnTo>
                  <a:pt x="21798" y="10482"/>
                </a:lnTo>
                <a:lnTo>
                  <a:pt x="25962" y="6927"/>
                </a:lnTo>
                <a:lnTo>
                  <a:pt x="29690" y="4556"/>
                </a:lnTo>
                <a:lnTo>
                  <a:pt x="33129" y="2976"/>
                </a:lnTo>
                <a:lnTo>
                  <a:pt x="36374" y="1922"/>
                </a:lnTo>
                <a:lnTo>
                  <a:pt x="39489" y="1220"/>
                </a:lnTo>
                <a:lnTo>
                  <a:pt x="42519" y="752"/>
                </a:lnTo>
                <a:lnTo>
                  <a:pt x="45491" y="439"/>
                </a:lnTo>
                <a:lnTo>
                  <a:pt x="48425" y="231"/>
                </a:lnTo>
                <a:lnTo>
                  <a:pt x="51333" y="93"/>
                </a:lnTo>
                <a:lnTo>
                  <a:pt x="54225" y="0"/>
                </a:lnTo>
                <a:lnTo>
                  <a:pt x="57105" y="891"/>
                </a:lnTo>
                <a:lnTo>
                  <a:pt x="59978" y="2437"/>
                </a:lnTo>
                <a:lnTo>
                  <a:pt x="62845" y="4421"/>
                </a:lnTo>
                <a:lnTo>
                  <a:pt x="64757" y="6696"/>
                </a:lnTo>
                <a:lnTo>
                  <a:pt x="66031" y="9164"/>
                </a:lnTo>
                <a:lnTo>
                  <a:pt x="66881" y="11763"/>
                </a:lnTo>
                <a:lnTo>
                  <a:pt x="67448" y="14448"/>
                </a:lnTo>
                <a:lnTo>
                  <a:pt x="67825" y="17190"/>
                </a:lnTo>
                <a:lnTo>
                  <a:pt x="68077" y="19971"/>
                </a:lnTo>
                <a:lnTo>
                  <a:pt x="68245" y="22778"/>
                </a:lnTo>
                <a:lnTo>
                  <a:pt x="68431" y="28435"/>
                </a:lnTo>
                <a:lnTo>
                  <a:pt x="67528" y="31278"/>
                </a:lnTo>
                <a:lnTo>
                  <a:pt x="65974" y="34125"/>
                </a:lnTo>
                <a:lnTo>
                  <a:pt x="63985" y="36976"/>
                </a:lnTo>
                <a:lnTo>
                  <a:pt x="61707" y="38877"/>
                </a:lnTo>
                <a:lnTo>
                  <a:pt x="59236" y="40144"/>
                </a:lnTo>
                <a:lnTo>
                  <a:pt x="56636" y="40988"/>
                </a:lnTo>
                <a:lnTo>
                  <a:pt x="53950" y="42504"/>
                </a:lnTo>
                <a:lnTo>
                  <a:pt x="51207" y="44467"/>
                </a:lnTo>
                <a:lnTo>
                  <a:pt x="48425" y="46728"/>
                </a:lnTo>
                <a:lnTo>
                  <a:pt x="44666" y="48235"/>
                </a:lnTo>
                <a:lnTo>
                  <a:pt x="40255" y="49240"/>
                </a:lnTo>
                <a:lnTo>
                  <a:pt x="35409" y="49910"/>
                </a:lnTo>
                <a:lnTo>
                  <a:pt x="31226" y="50357"/>
                </a:lnTo>
                <a:lnTo>
                  <a:pt x="27485" y="50655"/>
                </a:lnTo>
                <a:lnTo>
                  <a:pt x="24039" y="50853"/>
                </a:lnTo>
                <a:lnTo>
                  <a:pt x="19836" y="50033"/>
                </a:lnTo>
                <a:lnTo>
                  <a:pt x="15129" y="48534"/>
                </a:lnTo>
                <a:lnTo>
                  <a:pt x="0" y="426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6"/>
          <p:cNvSpPr/>
          <p:nvPr/>
        </p:nvSpPr>
        <p:spPr>
          <a:xfrm>
            <a:off x="3286276" y="3329763"/>
            <a:ext cx="419902" cy="146133"/>
          </a:xfrm>
          <a:custGeom>
            <a:avLst/>
            <a:gdLst/>
            <a:ahLst/>
            <a:cxnLst/>
            <a:rect l="0" t="0" r="0" b="0"/>
            <a:pathLst>
              <a:path w="419902" h="146133">
                <a:moveTo>
                  <a:pt x="68428" y="4939"/>
                </a:moveTo>
                <a:lnTo>
                  <a:pt x="63878" y="388"/>
                </a:lnTo>
                <a:lnTo>
                  <a:pt x="62537" y="0"/>
                </a:lnTo>
                <a:lnTo>
                  <a:pt x="61644" y="694"/>
                </a:lnTo>
                <a:lnTo>
                  <a:pt x="61047" y="2109"/>
                </a:lnTo>
                <a:lnTo>
                  <a:pt x="60386" y="6221"/>
                </a:lnTo>
                <a:lnTo>
                  <a:pt x="60209" y="8651"/>
                </a:lnTo>
                <a:lnTo>
                  <a:pt x="60091" y="11224"/>
                </a:lnTo>
                <a:lnTo>
                  <a:pt x="59961" y="16623"/>
                </a:lnTo>
                <a:lnTo>
                  <a:pt x="59865" y="33536"/>
                </a:lnTo>
                <a:lnTo>
                  <a:pt x="57957" y="38291"/>
                </a:lnTo>
                <a:lnTo>
                  <a:pt x="54780" y="44319"/>
                </a:lnTo>
                <a:lnTo>
                  <a:pt x="50757" y="51195"/>
                </a:lnTo>
                <a:lnTo>
                  <a:pt x="46170" y="59589"/>
                </a:lnTo>
                <a:lnTo>
                  <a:pt x="27660" y="95356"/>
                </a:lnTo>
                <a:lnTo>
                  <a:pt x="24105" y="102365"/>
                </a:lnTo>
                <a:lnTo>
                  <a:pt x="20782" y="107989"/>
                </a:lnTo>
                <a:lnTo>
                  <a:pt x="17614" y="112692"/>
                </a:lnTo>
                <a:lnTo>
                  <a:pt x="14550" y="116779"/>
                </a:lnTo>
                <a:lnTo>
                  <a:pt x="11554" y="120457"/>
                </a:lnTo>
                <a:lnTo>
                  <a:pt x="8605" y="123861"/>
                </a:lnTo>
                <a:lnTo>
                  <a:pt x="1578" y="131617"/>
                </a:lnTo>
                <a:lnTo>
                  <a:pt x="1002" y="133207"/>
                </a:lnTo>
                <a:lnTo>
                  <a:pt x="361" y="137512"/>
                </a:lnTo>
                <a:lnTo>
                  <a:pt x="190" y="139993"/>
                </a:lnTo>
                <a:lnTo>
                  <a:pt x="76" y="142600"/>
                </a:lnTo>
                <a:lnTo>
                  <a:pt x="0" y="145291"/>
                </a:lnTo>
                <a:lnTo>
                  <a:pt x="1855" y="146132"/>
                </a:lnTo>
                <a:lnTo>
                  <a:pt x="4996" y="145740"/>
                </a:lnTo>
                <a:lnTo>
                  <a:pt x="8995" y="144526"/>
                </a:lnTo>
                <a:lnTo>
                  <a:pt x="21058" y="143178"/>
                </a:lnTo>
                <a:lnTo>
                  <a:pt x="34993" y="142578"/>
                </a:lnTo>
                <a:lnTo>
                  <a:pt x="47536" y="142312"/>
                </a:lnTo>
                <a:lnTo>
                  <a:pt x="61167" y="140336"/>
                </a:lnTo>
                <a:lnTo>
                  <a:pt x="101714" y="133061"/>
                </a:lnTo>
                <a:lnTo>
                  <a:pt x="119194" y="130359"/>
                </a:lnTo>
                <a:lnTo>
                  <a:pt x="133705" y="128557"/>
                </a:lnTo>
                <a:lnTo>
                  <a:pt x="146236" y="127356"/>
                </a:lnTo>
                <a:lnTo>
                  <a:pt x="157448" y="126555"/>
                </a:lnTo>
                <a:lnTo>
                  <a:pt x="167779" y="126022"/>
                </a:lnTo>
                <a:lnTo>
                  <a:pt x="177525" y="125666"/>
                </a:lnTo>
                <a:lnTo>
                  <a:pt x="188785" y="124476"/>
                </a:lnTo>
                <a:lnTo>
                  <a:pt x="201053" y="122730"/>
                </a:lnTo>
                <a:lnTo>
                  <a:pt x="213995" y="120614"/>
                </a:lnTo>
                <a:lnTo>
                  <a:pt x="235958" y="120156"/>
                </a:lnTo>
                <a:lnTo>
                  <a:pt x="263935" y="120803"/>
                </a:lnTo>
                <a:lnTo>
                  <a:pt x="295921" y="122187"/>
                </a:lnTo>
                <a:lnTo>
                  <a:pt x="321055" y="122157"/>
                </a:lnTo>
                <a:lnTo>
                  <a:pt x="341621" y="121184"/>
                </a:lnTo>
                <a:lnTo>
                  <a:pt x="372728" y="118516"/>
                </a:lnTo>
                <a:lnTo>
                  <a:pt x="392902" y="117330"/>
                </a:lnTo>
                <a:lnTo>
                  <a:pt x="405679" y="116803"/>
                </a:lnTo>
                <a:lnTo>
                  <a:pt x="419901" y="1163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7"/>
          <p:cNvSpPr/>
          <p:nvPr/>
        </p:nvSpPr>
        <p:spPr>
          <a:xfrm>
            <a:off x="3517935" y="3257550"/>
            <a:ext cx="93945" cy="454343"/>
          </a:xfrm>
          <a:custGeom>
            <a:avLst/>
            <a:gdLst/>
            <a:ahLst/>
            <a:cxnLst/>
            <a:rect l="0" t="0" r="0" b="0"/>
            <a:pathLst>
              <a:path w="93945" h="454343">
                <a:moveTo>
                  <a:pt x="8219" y="0"/>
                </a:moveTo>
                <a:lnTo>
                  <a:pt x="3669" y="0"/>
                </a:lnTo>
                <a:lnTo>
                  <a:pt x="2328" y="952"/>
                </a:lnTo>
                <a:lnTo>
                  <a:pt x="1434" y="2540"/>
                </a:lnTo>
                <a:lnTo>
                  <a:pt x="0" y="7380"/>
                </a:lnTo>
                <a:lnTo>
                  <a:pt x="2344" y="13122"/>
                </a:lnTo>
                <a:lnTo>
                  <a:pt x="4303" y="17321"/>
                </a:lnTo>
                <a:lnTo>
                  <a:pt x="11559" y="34685"/>
                </a:lnTo>
                <a:lnTo>
                  <a:pt x="16161" y="45984"/>
                </a:lnTo>
                <a:lnTo>
                  <a:pt x="20181" y="58278"/>
                </a:lnTo>
                <a:lnTo>
                  <a:pt x="23814" y="71237"/>
                </a:lnTo>
                <a:lnTo>
                  <a:pt x="31343" y="100241"/>
                </a:lnTo>
                <a:lnTo>
                  <a:pt x="41039" y="135356"/>
                </a:lnTo>
                <a:lnTo>
                  <a:pt x="51698" y="170648"/>
                </a:lnTo>
                <a:lnTo>
                  <a:pt x="57208" y="188060"/>
                </a:lnTo>
                <a:lnTo>
                  <a:pt x="60881" y="203479"/>
                </a:lnTo>
                <a:lnTo>
                  <a:pt x="63330" y="217567"/>
                </a:lnTo>
                <a:lnTo>
                  <a:pt x="69316" y="263219"/>
                </a:lnTo>
                <a:lnTo>
                  <a:pt x="71811" y="281207"/>
                </a:lnTo>
                <a:lnTo>
                  <a:pt x="73473" y="298913"/>
                </a:lnTo>
                <a:lnTo>
                  <a:pt x="74582" y="316433"/>
                </a:lnTo>
                <a:lnTo>
                  <a:pt x="75322" y="333828"/>
                </a:lnTo>
                <a:lnTo>
                  <a:pt x="76766" y="348282"/>
                </a:lnTo>
                <a:lnTo>
                  <a:pt x="78683" y="360775"/>
                </a:lnTo>
                <a:lnTo>
                  <a:pt x="80913" y="371962"/>
                </a:lnTo>
                <a:lnTo>
                  <a:pt x="82399" y="383229"/>
                </a:lnTo>
                <a:lnTo>
                  <a:pt x="83390" y="394551"/>
                </a:lnTo>
                <a:lnTo>
                  <a:pt x="84785" y="421069"/>
                </a:lnTo>
                <a:lnTo>
                  <a:pt x="84981" y="426445"/>
                </a:lnTo>
                <a:lnTo>
                  <a:pt x="87738" y="437498"/>
                </a:lnTo>
                <a:lnTo>
                  <a:pt x="93944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8"/>
          <p:cNvSpPr/>
          <p:nvPr/>
        </p:nvSpPr>
        <p:spPr>
          <a:xfrm>
            <a:off x="3140392" y="3703320"/>
            <a:ext cx="994411" cy="120016"/>
          </a:xfrm>
          <a:custGeom>
            <a:avLst/>
            <a:gdLst/>
            <a:ahLst/>
            <a:cxnLst/>
            <a:rect l="0" t="0" r="0" b="0"/>
            <a:pathLst>
              <a:path w="994411" h="120016">
                <a:moveTo>
                  <a:pt x="0" y="120015"/>
                </a:moveTo>
                <a:lnTo>
                  <a:pt x="76892" y="120015"/>
                </a:lnTo>
                <a:lnTo>
                  <a:pt x="99262" y="117475"/>
                </a:lnTo>
                <a:lnTo>
                  <a:pt x="123174" y="114123"/>
                </a:lnTo>
                <a:lnTo>
                  <a:pt x="143326" y="112634"/>
                </a:lnTo>
                <a:lnTo>
                  <a:pt x="171968" y="109432"/>
                </a:lnTo>
                <a:lnTo>
                  <a:pt x="188940" y="107244"/>
                </a:lnTo>
                <a:lnTo>
                  <a:pt x="204065" y="104833"/>
                </a:lnTo>
                <a:lnTo>
                  <a:pt x="217959" y="102274"/>
                </a:lnTo>
                <a:lnTo>
                  <a:pt x="268415" y="91581"/>
                </a:lnTo>
                <a:lnTo>
                  <a:pt x="290386" y="86771"/>
                </a:lnTo>
                <a:lnTo>
                  <a:pt x="313606" y="82612"/>
                </a:lnTo>
                <a:lnTo>
                  <a:pt x="337658" y="78887"/>
                </a:lnTo>
                <a:lnTo>
                  <a:pt x="362265" y="75451"/>
                </a:lnTo>
                <a:lnTo>
                  <a:pt x="382480" y="72208"/>
                </a:lnTo>
                <a:lnTo>
                  <a:pt x="399767" y="69094"/>
                </a:lnTo>
                <a:lnTo>
                  <a:pt x="415101" y="66065"/>
                </a:lnTo>
                <a:lnTo>
                  <a:pt x="444840" y="62700"/>
                </a:lnTo>
                <a:lnTo>
                  <a:pt x="473931" y="60251"/>
                </a:lnTo>
                <a:lnTo>
                  <a:pt x="488357" y="58265"/>
                </a:lnTo>
                <a:lnTo>
                  <a:pt x="677702" y="30030"/>
                </a:lnTo>
                <a:lnTo>
                  <a:pt x="768561" y="18109"/>
                </a:lnTo>
                <a:lnTo>
                  <a:pt x="885240" y="5905"/>
                </a:lnTo>
                <a:lnTo>
                  <a:pt x="909248" y="3937"/>
                </a:lnTo>
                <a:lnTo>
                  <a:pt x="930015" y="2624"/>
                </a:lnTo>
                <a:lnTo>
                  <a:pt x="9944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9"/>
          <p:cNvSpPr/>
          <p:nvPr/>
        </p:nvSpPr>
        <p:spPr>
          <a:xfrm>
            <a:off x="3354704" y="3866548"/>
            <a:ext cx="437199" cy="385261"/>
          </a:xfrm>
          <a:custGeom>
            <a:avLst/>
            <a:gdLst/>
            <a:ahLst/>
            <a:cxnLst/>
            <a:rect l="0" t="0" r="0" b="0"/>
            <a:pathLst>
              <a:path w="437199" h="385261">
                <a:moveTo>
                  <a:pt x="437198" y="8222"/>
                </a:moveTo>
                <a:lnTo>
                  <a:pt x="423546" y="3671"/>
                </a:lnTo>
                <a:lnTo>
                  <a:pt x="410505" y="841"/>
                </a:lnTo>
                <a:lnTo>
                  <a:pt x="403210" y="1396"/>
                </a:lnTo>
                <a:lnTo>
                  <a:pt x="393584" y="2719"/>
                </a:lnTo>
                <a:lnTo>
                  <a:pt x="382405" y="4553"/>
                </a:lnTo>
                <a:lnTo>
                  <a:pt x="370189" y="5776"/>
                </a:lnTo>
                <a:lnTo>
                  <a:pt x="357283" y="6591"/>
                </a:lnTo>
                <a:lnTo>
                  <a:pt x="330243" y="7497"/>
                </a:lnTo>
                <a:lnTo>
                  <a:pt x="280624" y="8007"/>
                </a:lnTo>
                <a:lnTo>
                  <a:pt x="223465" y="8126"/>
                </a:lnTo>
                <a:lnTo>
                  <a:pt x="197554" y="7205"/>
                </a:lnTo>
                <a:lnTo>
                  <a:pt x="174565" y="5639"/>
                </a:lnTo>
                <a:lnTo>
                  <a:pt x="127606" y="1424"/>
                </a:lnTo>
                <a:lnTo>
                  <a:pt x="119361" y="832"/>
                </a:lnTo>
                <a:lnTo>
                  <a:pt x="109102" y="438"/>
                </a:lnTo>
                <a:lnTo>
                  <a:pt x="85002" y="0"/>
                </a:lnTo>
                <a:lnTo>
                  <a:pt x="77623" y="835"/>
                </a:lnTo>
                <a:lnTo>
                  <a:pt x="73657" y="2345"/>
                </a:lnTo>
                <a:lnTo>
                  <a:pt x="71964" y="4304"/>
                </a:lnTo>
                <a:lnTo>
                  <a:pt x="70836" y="6562"/>
                </a:lnTo>
                <a:lnTo>
                  <a:pt x="69583" y="11612"/>
                </a:lnTo>
                <a:lnTo>
                  <a:pt x="69026" y="19571"/>
                </a:lnTo>
                <a:lnTo>
                  <a:pt x="68878" y="24361"/>
                </a:lnTo>
                <a:lnTo>
                  <a:pt x="70684" y="32316"/>
                </a:lnTo>
                <a:lnTo>
                  <a:pt x="73792" y="42382"/>
                </a:lnTo>
                <a:lnTo>
                  <a:pt x="77770" y="53855"/>
                </a:lnTo>
                <a:lnTo>
                  <a:pt x="80422" y="63409"/>
                </a:lnTo>
                <a:lnTo>
                  <a:pt x="82190" y="71683"/>
                </a:lnTo>
                <a:lnTo>
                  <a:pt x="89578" y="116854"/>
                </a:lnTo>
                <a:lnTo>
                  <a:pt x="91151" y="130173"/>
                </a:lnTo>
                <a:lnTo>
                  <a:pt x="92200" y="142863"/>
                </a:lnTo>
                <a:lnTo>
                  <a:pt x="93884" y="172401"/>
                </a:lnTo>
                <a:lnTo>
                  <a:pt x="94974" y="173872"/>
                </a:lnTo>
                <a:lnTo>
                  <a:pt x="96654" y="173900"/>
                </a:lnTo>
                <a:lnTo>
                  <a:pt x="98726" y="172967"/>
                </a:lnTo>
                <a:lnTo>
                  <a:pt x="106194" y="167102"/>
                </a:lnTo>
                <a:lnTo>
                  <a:pt x="118203" y="156587"/>
                </a:lnTo>
                <a:lnTo>
                  <a:pt x="127465" y="150997"/>
                </a:lnTo>
                <a:lnTo>
                  <a:pt x="143011" y="142797"/>
                </a:lnTo>
                <a:lnTo>
                  <a:pt x="152491" y="137944"/>
                </a:lnTo>
                <a:lnTo>
                  <a:pt x="162621" y="134708"/>
                </a:lnTo>
                <a:lnTo>
                  <a:pt x="173184" y="132551"/>
                </a:lnTo>
                <a:lnTo>
                  <a:pt x="184036" y="131113"/>
                </a:lnTo>
                <a:lnTo>
                  <a:pt x="196986" y="130154"/>
                </a:lnTo>
                <a:lnTo>
                  <a:pt x="211334" y="129515"/>
                </a:lnTo>
                <a:lnTo>
                  <a:pt x="257222" y="128489"/>
                </a:lnTo>
                <a:lnTo>
                  <a:pt x="265779" y="129358"/>
                </a:lnTo>
                <a:lnTo>
                  <a:pt x="274341" y="130889"/>
                </a:lnTo>
                <a:lnTo>
                  <a:pt x="282907" y="132862"/>
                </a:lnTo>
                <a:lnTo>
                  <a:pt x="290522" y="135130"/>
                </a:lnTo>
                <a:lnTo>
                  <a:pt x="304064" y="140191"/>
                </a:lnTo>
                <a:lnTo>
                  <a:pt x="313199" y="144779"/>
                </a:lnTo>
                <a:lnTo>
                  <a:pt x="324052" y="150695"/>
                </a:lnTo>
                <a:lnTo>
                  <a:pt x="336050" y="157496"/>
                </a:lnTo>
                <a:lnTo>
                  <a:pt x="345001" y="163935"/>
                </a:lnTo>
                <a:lnTo>
                  <a:pt x="351921" y="170133"/>
                </a:lnTo>
                <a:lnTo>
                  <a:pt x="362149" y="182100"/>
                </a:lnTo>
                <a:lnTo>
                  <a:pt x="369870" y="193768"/>
                </a:lnTo>
                <a:lnTo>
                  <a:pt x="376477" y="205304"/>
                </a:lnTo>
                <a:lnTo>
                  <a:pt x="379572" y="211048"/>
                </a:lnTo>
                <a:lnTo>
                  <a:pt x="381636" y="217734"/>
                </a:lnTo>
                <a:lnTo>
                  <a:pt x="383012" y="225049"/>
                </a:lnTo>
                <a:lnTo>
                  <a:pt x="383929" y="232783"/>
                </a:lnTo>
                <a:lnTo>
                  <a:pt x="384540" y="239844"/>
                </a:lnTo>
                <a:lnTo>
                  <a:pt x="384948" y="246457"/>
                </a:lnTo>
                <a:lnTo>
                  <a:pt x="385401" y="258884"/>
                </a:lnTo>
                <a:lnTo>
                  <a:pt x="385602" y="270757"/>
                </a:lnTo>
                <a:lnTo>
                  <a:pt x="384703" y="279448"/>
                </a:lnTo>
                <a:lnTo>
                  <a:pt x="383151" y="290004"/>
                </a:lnTo>
                <a:lnTo>
                  <a:pt x="381164" y="301804"/>
                </a:lnTo>
                <a:lnTo>
                  <a:pt x="377935" y="312528"/>
                </a:lnTo>
                <a:lnTo>
                  <a:pt x="373877" y="322535"/>
                </a:lnTo>
                <a:lnTo>
                  <a:pt x="369266" y="332064"/>
                </a:lnTo>
                <a:lnTo>
                  <a:pt x="364288" y="339369"/>
                </a:lnTo>
                <a:lnTo>
                  <a:pt x="353676" y="350026"/>
                </a:lnTo>
                <a:lnTo>
                  <a:pt x="340070" y="357937"/>
                </a:lnTo>
                <a:lnTo>
                  <a:pt x="325450" y="364628"/>
                </a:lnTo>
                <a:lnTo>
                  <a:pt x="312602" y="370777"/>
                </a:lnTo>
                <a:lnTo>
                  <a:pt x="305557" y="373750"/>
                </a:lnTo>
                <a:lnTo>
                  <a:pt x="298002" y="376685"/>
                </a:lnTo>
                <a:lnTo>
                  <a:pt x="290108" y="379594"/>
                </a:lnTo>
                <a:lnTo>
                  <a:pt x="281988" y="381533"/>
                </a:lnTo>
                <a:lnTo>
                  <a:pt x="273717" y="382826"/>
                </a:lnTo>
                <a:lnTo>
                  <a:pt x="265345" y="383688"/>
                </a:lnTo>
                <a:lnTo>
                  <a:pt x="255003" y="384263"/>
                </a:lnTo>
                <a:lnTo>
                  <a:pt x="230810" y="384901"/>
                </a:lnTo>
                <a:lnTo>
                  <a:pt x="199516" y="385260"/>
                </a:lnTo>
                <a:lnTo>
                  <a:pt x="190161" y="384358"/>
                </a:lnTo>
                <a:lnTo>
                  <a:pt x="181067" y="382805"/>
                </a:lnTo>
                <a:lnTo>
                  <a:pt x="172147" y="380816"/>
                </a:lnTo>
                <a:lnTo>
                  <a:pt x="164294" y="379490"/>
                </a:lnTo>
                <a:lnTo>
                  <a:pt x="157155" y="378606"/>
                </a:lnTo>
                <a:lnTo>
                  <a:pt x="150490" y="378017"/>
                </a:lnTo>
                <a:lnTo>
                  <a:pt x="139380" y="375720"/>
                </a:lnTo>
                <a:lnTo>
                  <a:pt x="125305" y="372283"/>
                </a:lnTo>
                <a:lnTo>
                  <a:pt x="109254" y="368086"/>
                </a:lnTo>
                <a:lnTo>
                  <a:pt x="96649" y="364337"/>
                </a:lnTo>
                <a:lnTo>
                  <a:pt x="86340" y="360884"/>
                </a:lnTo>
                <a:lnTo>
                  <a:pt x="77563" y="357630"/>
                </a:lnTo>
                <a:lnTo>
                  <a:pt x="52570" y="348934"/>
                </a:lnTo>
                <a:lnTo>
                  <a:pt x="0" y="333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0"/>
          <p:cNvSpPr/>
          <p:nvPr/>
        </p:nvSpPr>
        <p:spPr>
          <a:xfrm>
            <a:off x="4469129" y="3566160"/>
            <a:ext cx="385764" cy="24526"/>
          </a:xfrm>
          <a:custGeom>
            <a:avLst/>
            <a:gdLst/>
            <a:ahLst/>
            <a:cxnLst/>
            <a:rect l="0" t="0" r="0" b="0"/>
            <a:pathLst>
              <a:path w="385764" h="24526">
                <a:moveTo>
                  <a:pt x="0" y="17144"/>
                </a:moveTo>
                <a:lnTo>
                  <a:pt x="13653" y="21696"/>
                </a:lnTo>
                <a:lnTo>
                  <a:pt x="19579" y="23036"/>
                </a:lnTo>
                <a:lnTo>
                  <a:pt x="25436" y="23930"/>
                </a:lnTo>
                <a:lnTo>
                  <a:pt x="31245" y="24525"/>
                </a:lnTo>
                <a:lnTo>
                  <a:pt x="39880" y="23970"/>
                </a:lnTo>
                <a:lnTo>
                  <a:pt x="50400" y="22648"/>
                </a:lnTo>
                <a:lnTo>
                  <a:pt x="62175" y="20813"/>
                </a:lnTo>
                <a:lnTo>
                  <a:pt x="74787" y="19590"/>
                </a:lnTo>
                <a:lnTo>
                  <a:pt x="87959" y="18775"/>
                </a:lnTo>
                <a:lnTo>
                  <a:pt x="101502" y="18232"/>
                </a:lnTo>
                <a:lnTo>
                  <a:pt x="134330" y="17628"/>
                </a:lnTo>
                <a:lnTo>
                  <a:pt x="243358" y="17173"/>
                </a:lnTo>
                <a:lnTo>
                  <a:pt x="255583" y="16211"/>
                </a:lnTo>
                <a:lnTo>
                  <a:pt x="268496" y="14617"/>
                </a:lnTo>
                <a:lnTo>
                  <a:pt x="281868" y="12602"/>
                </a:lnTo>
                <a:lnTo>
                  <a:pt x="296497" y="11259"/>
                </a:lnTo>
                <a:lnTo>
                  <a:pt x="311965" y="10363"/>
                </a:lnTo>
                <a:lnTo>
                  <a:pt x="327992" y="9766"/>
                </a:lnTo>
                <a:lnTo>
                  <a:pt x="340582" y="8415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1"/>
          <p:cNvSpPr/>
          <p:nvPr/>
        </p:nvSpPr>
        <p:spPr>
          <a:xfrm>
            <a:off x="4469129" y="3626167"/>
            <a:ext cx="437199" cy="68581"/>
          </a:xfrm>
          <a:custGeom>
            <a:avLst/>
            <a:gdLst/>
            <a:ahLst/>
            <a:cxnLst/>
            <a:rect l="0" t="0" r="0" b="0"/>
            <a:pathLst>
              <a:path w="437199" h="68581">
                <a:moveTo>
                  <a:pt x="0" y="68580"/>
                </a:moveTo>
                <a:lnTo>
                  <a:pt x="13653" y="64029"/>
                </a:lnTo>
                <a:lnTo>
                  <a:pt x="19579" y="62689"/>
                </a:lnTo>
                <a:lnTo>
                  <a:pt x="31245" y="61199"/>
                </a:lnTo>
                <a:lnTo>
                  <a:pt x="40832" y="58897"/>
                </a:lnTo>
                <a:lnTo>
                  <a:pt x="52939" y="55457"/>
                </a:lnTo>
                <a:lnTo>
                  <a:pt x="66726" y="51259"/>
                </a:lnTo>
                <a:lnTo>
                  <a:pt x="92203" y="44055"/>
                </a:lnTo>
                <a:lnTo>
                  <a:pt x="104332" y="40799"/>
                </a:lnTo>
                <a:lnTo>
                  <a:pt x="119085" y="37677"/>
                </a:lnTo>
                <a:lnTo>
                  <a:pt x="135587" y="34643"/>
                </a:lnTo>
                <a:lnTo>
                  <a:pt x="153257" y="31668"/>
                </a:lnTo>
                <a:lnTo>
                  <a:pt x="193209" y="25822"/>
                </a:lnTo>
                <a:lnTo>
                  <a:pt x="214532" y="22930"/>
                </a:lnTo>
                <a:lnTo>
                  <a:pt x="231604" y="20049"/>
                </a:lnTo>
                <a:lnTo>
                  <a:pt x="245843" y="17176"/>
                </a:lnTo>
                <a:lnTo>
                  <a:pt x="258193" y="14308"/>
                </a:lnTo>
                <a:lnTo>
                  <a:pt x="270236" y="12396"/>
                </a:lnTo>
                <a:lnTo>
                  <a:pt x="282075" y="11122"/>
                </a:lnTo>
                <a:lnTo>
                  <a:pt x="293778" y="10272"/>
                </a:lnTo>
                <a:lnTo>
                  <a:pt x="304437" y="9706"/>
                </a:lnTo>
                <a:lnTo>
                  <a:pt x="323901" y="9076"/>
                </a:lnTo>
                <a:lnTo>
                  <a:pt x="336902" y="7956"/>
                </a:lnTo>
                <a:lnTo>
                  <a:pt x="352236" y="6257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2"/>
          <p:cNvSpPr/>
          <p:nvPr/>
        </p:nvSpPr>
        <p:spPr>
          <a:xfrm>
            <a:off x="5181083" y="3189676"/>
            <a:ext cx="332505" cy="461778"/>
          </a:xfrm>
          <a:custGeom>
            <a:avLst/>
            <a:gdLst/>
            <a:ahLst/>
            <a:cxnLst/>
            <a:rect l="0" t="0" r="0" b="0"/>
            <a:pathLst>
              <a:path w="332505" h="461778">
                <a:moveTo>
                  <a:pt x="162442" y="16438"/>
                </a:moveTo>
                <a:lnTo>
                  <a:pt x="153340" y="7337"/>
                </a:lnTo>
                <a:lnTo>
                  <a:pt x="149706" y="4656"/>
                </a:lnTo>
                <a:lnTo>
                  <a:pt x="143129" y="1677"/>
                </a:lnTo>
                <a:lnTo>
                  <a:pt x="134491" y="353"/>
                </a:lnTo>
                <a:lnTo>
                  <a:pt x="129520" y="0"/>
                </a:lnTo>
                <a:lnTo>
                  <a:pt x="125254" y="717"/>
                </a:lnTo>
                <a:lnTo>
                  <a:pt x="117974" y="4054"/>
                </a:lnTo>
                <a:lnTo>
                  <a:pt x="103969" y="11287"/>
                </a:lnTo>
                <a:lnTo>
                  <a:pt x="78653" y="24014"/>
                </a:lnTo>
                <a:lnTo>
                  <a:pt x="69435" y="30061"/>
                </a:lnTo>
                <a:lnTo>
                  <a:pt x="60432" y="36951"/>
                </a:lnTo>
                <a:lnTo>
                  <a:pt x="51573" y="44401"/>
                </a:lnTo>
                <a:lnTo>
                  <a:pt x="44714" y="51272"/>
                </a:lnTo>
                <a:lnTo>
                  <a:pt x="34553" y="63988"/>
                </a:lnTo>
                <a:lnTo>
                  <a:pt x="24322" y="73449"/>
                </a:lnTo>
                <a:lnTo>
                  <a:pt x="18927" y="77305"/>
                </a:lnTo>
                <a:lnTo>
                  <a:pt x="15330" y="80829"/>
                </a:lnTo>
                <a:lnTo>
                  <a:pt x="12932" y="84131"/>
                </a:lnTo>
                <a:lnTo>
                  <a:pt x="4533" y="100824"/>
                </a:lnTo>
                <a:lnTo>
                  <a:pt x="1773" y="111411"/>
                </a:lnTo>
                <a:lnTo>
                  <a:pt x="546" y="122466"/>
                </a:lnTo>
                <a:lnTo>
                  <a:pt x="0" y="133730"/>
                </a:lnTo>
                <a:lnTo>
                  <a:pt x="1760" y="139400"/>
                </a:lnTo>
                <a:lnTo>
                  <a:pt x="8795" y="150781"/>
                </a:lnTo>
                <a:lnTo>
                  <a:pt x="12386" y="154578"/>
                </a:lnTo>
                <a:lnTo>
                  <a:pt x="15731" y="157109"/>
                </a:lnTo>
                <a:lnTo>
                  <a:pt x="22942" y="160874"/>
                </a:lnTo>
                <a:lnTo>
                  <a:pt x="32497" y="165722"/>
                </a:lnTo>
                <a:lnTo>
                  <a:pt x="37712" y="167396"/>
                </a:lnTo>
                <a:lnTo>
                  <a:pt x="43094" y="168512"/>
                </a:lnTo>
                <a:lnTo>
                  <a:pt x="48586" y="169256"/>
                </a:lnTo>
                <a:lnTo>
                  <a:pt x="62725" y="172609"/>
                </a:lnTo>
                <a:lnTo>
                  <a:pt x="106376" y="183955"/>
                </a:lnTo>
                <a:lnTo>
                  <a:pt x="140381" y="193443"/>
                </a:lnTo>
                <a:lnTo>
                  <a:pt x="153449" y="197307"/>
                </a:lnTo>
                <a:lnTo>
                  <a:pt x="165019" y="201787"/>
                </a:lnTo>
                <a:lnTo>
                  <a:pt x="175590" y="206679"/>
                </a:lnTo>
                <a:lnTo>
                  <a:pt x="226740" y="232770"/>
                </a:lnTo>
                <a:lnTo>
                  <a:pt x="241502" y="241622"/>
                </a:lnTo>
                <a:lnTo>
                  <a:pt x="256106" y="251333"/>
                </a:lnTo>
                <a:lnTo>
                  <a:pt x="270604" y="261617"/>
                </a:lnTo>
                <a:lnTo>
                  <a:pt x="281223" y="270379"/>
                </a:lnTo>
                <a:lnTo>
                  <a:pt x="289254" y="278125"/>
                </a:lnTo>
                <a:lnTo>
                  <a:pt x="295561" y="285193"/>
                </a:lnTo>
                <a:lnTo>
                  <a:pt x="302622" y="294668"/>
                </a:lnTo>
                <a:lnTo>
                  <a:pt x="310188" y="305748"/>
                </a:lnTo>
                <a:lnTo>
                  <a:pt x="318090" y="317896"/>
                </a:lnTo>
                <a:lnTo>
                  <a:pt x="323357" y="327900"/>
                </a:lnTo>
                <a:lnTo>
                  <a:pt x="326868" y="336475"/>
                </a:lnTo>
                <a:lnTo>
                  <a:pt x="329209" y="344096"/>
                </a:lnTo>
                <a:lnTo>
                  <a:pt x="331811" y="357644"/>
                </a:lnTo>
                <a:lnTo>
                  <a:pt x="332504" y="363924"/>
                </a:lnTo>
                <a:lnTo>
                  <a:pt x="330735" y="375981"/>
                </a:lnTo>
                <a:lnTo>
                  <a:pt x="326774" y="387690"/>
                </a:lnTo>
                <a:lnTo>
                  <a:pt x="321838" y="399244"/>
                </a:lnTo>
                <a:lnTo>
                  <a:pt x="313930" y="410730"/>
                </a:lnTo>
                <a:lnTo>
                  <a:pt x="305017" y="421231"/>
                </a:lnTo>
                <a:lnTo>
                  <a:pt x="294644" y="433452"/>
                </a:lnTo>
                <a:lnTo>
                  <a:pt x="288509" y="443395"/>
                </a:lnTo>
                <a:lnTo>
                  <a:pt x="283634" y="446809"/>
                </a:lnTo>
                <a:lnTo>
                  <a:pt x="277526" y="449085"/>
                </a:lnTo>
                <a:lnTo>
                  <a:pt x="270598" y="450602"/>
                </a:lnTo>
                <a:lnTo>
                  <a:pt x="260358" y="454827"/>
                </a:lnTo>
                <a:lnTo>
                  <a:pt x="256294" y="457288"/>
                </a:lnTo>
                <a:lnTo>
                  <a:pt x="250728" y="458928"/>
                </a:lnTo>
                <a:lnTo>
                  <a:pt x="244159" y="460022"/>
                </a:lnTo>
                <a:lnTo>
                  <a:pt x="236922" y="460751"/>
                </a:lnTo>
                <a:lnTo>
                  <a:pt x="230193" y="461237"/>
                </a:lnTo>
                <a:lnTo>
                  <a:pt x="223802" y="461561"/>
                </a:lnTo>
                <a:lnTo>
                  <a:pt x="217636" y="461777"/>
                </a:lnTo>
                <a:lnTo>
                  <a:pt x="211620" y="460968"/>
                </a:lnTo>
                <a:lnTo>
                  <a:pt x="205705" y="459477"/>
                </a:lnTo>
                <a:lnTo>
                  <a:pt x="199856" y="457530"/>
                </a:lnTo>
                <a:lnTo>
                  <a:pt x="194052" y="456232"/>
                </a:lnTo>
                <a:lnTo>
                  <a:pt x="188278" y="455367"/>
                </a:lnTo>
                <a:lnTo>
                  <a:pt x="182523" y="454790"/>
                </a:lnTo>
                <a:lnTo>
                  <a:pt x="177734" y="452500"/>
                </a:lnTo>
                <a:lnTo>
                  <a:pt x="173589" y="449069"/>
                </a:lnTo>
                <a:lnTo>
                  <a:pt x="165491" y="441129"/>
                </a:lnTo>
                <a:lnTo>
                  <a:pt x="155542" y="434425"/>
                </a:lnTo>
                <a:lnTo>
                  <a:pt x="147310" y="425730"/>
                </a:lnTo>
                <a:lnTo>
                  <a:pt x="139524" y="415516"/>
                </a:lnTo>
                <a:lnTo>
                  <a:pt x="129713" y="404627"/>
                </a:lnTo>
                <a:lnTo>
                  <a:pt x="126336" y="399056"/>
                </a:lnTo>
                <a:lnTo>
                  <a:pt x="122582" y="387785"/>
                </a:lnTo>
                <a:lnTo>
                  <a:pt x="120914" y="373887"/>
                </a:lnTo>
                <a:lnTo>
                  <a:pt x="120469" y="366180"/>
                </a:lnTo>
                <a:lnTo>
                  <a:pt x="119975" y="349997"/>
                </a:lnTo>
                <a:lnTo>
                  <a:pt x="119657" y="316324"/>
                </a:lnTo>
                <a:lnTo>
                  <a:pt x="120584" y="306850"/>
                </a:lnTo>
                <a:lnTo>
                  <a:pt x="122154" y="296723"/>
                </a:lnTo>
                <a:lnTo>
                  <a:pt x="124153" y="286163"/>
                </a:lnTo>
                <a:lnTo>
                  <a:pt x="127391" y="276265"/>
                </a:lnTo>
                <a:lnTo>
                  <a:pt x="131455" y="266809"/>
                </a:lnTo>
                <a:lnTo>
                  <a:pt x="136068" y="257647"/>
                </a:lnTo>
                <a:lnTo>
                  <a:pt x="148815" y="229687"/>
                </a:lnTo>
                <a:lnTo>
                  <a:pt x="156215" y="212897"/>
                </a:lnTo>
                <a:lnTo>
                  <a:pt x="164958" y="196941"/>
                </a:lnTo>
                <a:lnTo>
                  <a:pt x="174597" y="181541"/>
                </a:lnTo>
                <a:lnTo>
                  <a:pt x="184832" y="166512"/>
                </a:lnTo>
                <a:lnTo>
                  <a:pt x="192609" y="153635"/>
                </a:lnTo>
                <a:lnTo>
                  <a:pt x="198745" y="142193"/>
                </a:lnTo>
                <a:lnTo>
                  <a:pt x="203789" y="131707"/>
                </a:lnTo>
                <a:lnTo>
                  <a:pt x="209056" y="122812"/>
                </a:lnTo>
                <a:lnTo>
                  <a:pt x="214474" y="114976"/>
                </a:lnTo>
                <a:lnTo>
                  <a:pt x="224619" y="101190"/>
                </a:lnTo>
                <a:lnTo>
                  <a:pt x="232304" y="88714"/>
                </a:lnTo>
                <a:lnTo>
                  <a:pt x="238894" y="76818"/>
                </a:lnTo>
                <a:lnTo>
                  <a:pt x="241985" y="70980"/>
                </a:lnTo>
                <a:lnTo>
                  <a:pt x="243093" y="66134"/>
                </a:lnTo>
                <a:lnTo>
                  <a:pt x="242879" y="61951"/>
                </a:lnTo>
                <a:lnTo>
                  <a:pt x="241784" y="58210"/>
                </a:lnTo>
                <a:lnTo>
                  <a:pt x="238028" y="51514"/>
                </a:lnTo>
                <a:lnTo>
                  <a:pt x="235692" y="48395"/>
                </a:lnTo>
                <a:lnTo>
                  <a:pt x="233183" y="46315"/>
                </a:lnTo>
                <a:lnTo>
                  <a:pt x="230557" y="44929"/>
                </a:lnTo>
                <a:lnTo>
                  <a:pt x="224148" y="42436"/>
                </a:lnTo>
                <a:lnTo>
                  <a:pt x="214949" y="38153"/>
                </a:lnTo>
                <a:lnTo>
                  <a:pt x="207050" y="35614"/>
                </a:lnTo>
                <a:lnTo>
                  <a:pt x="198460" y="34486"/>
                </a:lnTo>
                <a:lnTo>
                  <a:pt x="192169" y="34185"/>
                </a:lnTo>
                <a:lnTo>
                  <a:pt x="185118" y="33985"/>
                </a:lnTo>
                <a:lnTo>
                  <a:pt x="176606" y="34803"/>
                </a:lnTo>
                <a:lnTo>
                  <a:pt x="167122" y="36302"/>
                </a:lnTo>
                <a:lnTo>
                  <a:pt x="111007" y="421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3"/>
          <p:cNvSpPr/>
          <p:nvPr/>
        </p:nvSpPr>
        <p:spPr>
          <a:xfrm>
            <a:off x="5017770" y="3711892"/>
            <a:ext cx="960121" cy="94299"/>
          </a:xfrm>
          <a:custGeom>
            <a:avLst/>
            <a:gdLst/>
            <a:ahLst/>
            <a:cxnLst/>
            <a:rect l="0" t="0" r="0" b="0"/>
            <a:pathLst>
              <a:path w="960121" h="94299">
                <a:moveTo>
                  <a:pt x="0" y="94298"/>
                </a:moveTo>
                <a:lnTo>
                  <a:pt x="13652" y="89747"/>
                </a:lnTo>
                <a:lnTo>
                  <a:pt x="26693" y="86917"/>
                </a:lnTo>
                <a:lnTo>
                  <a:pt x="32083" y="85567"/>
                </a:lnTo>
                <a:lnTo>
                  <a:pt x="38533" y="83715"/>
                </a:lnTo>
                <a:lnTo>
                  <a:pt x="45691" y="81527"/>
                </a:lnTo>
                <a:lnTo>
                  <a:pt x="52368" y="79116"/>
                </a:lnTo>
                <a:lnTo>
                  <a:pt x="58725" y="76557"/>
                </a:lnTo>
                <a:lnTo>
                  <a:pt x="64867" y="73898"/>
                </a:lnTo>
                <a:lnTo>
                  <a:pt x="71819" y="72125"/>
                </a:lnTo>
                <a:lnTo>
                  <a:pt x="96209" y="68678"/>
                </a:lnTo>
                <a:lnTo>
                  <a:pt x="106050" y="66740"/>
                </a:lnTo>
                <a:lnTo>
                  <a:pt x="116420" y="64496"/>
                </a:lnTo>
                <a:lnTo>
                  <a:pt x="135561" y="62003"/>
                </a:lnTo>
                <a:lnTo>
                  <a:pt x="144667" y="61338"/>
                </a:lnTo>
                <a:lnTo>
                  <a:pt x="187804" y="55519"/>
                </a:lnTo>
                <a:lnTo>
                  <a:pt x="216643" y="51300"/>
                </a:lnTo>
                <a:lnTo>
                  <a:pt x="244441" y="48488"/>
                </a:lnTo>
                <a:lnTo>
                  <a:pt x="271545" y="46613"/>
                </a:lnTo>
                <a:lnTo>
                  <a:pt x="298188" y="45363"/>
                </a:lnTo>
                <a:lnTo>
                  <a:pt x="320712" y="43577"/>
                </a:lnTo>
                <a:lnTo>
                  <a:pt x="340490" y="41434"/>
                </a:lnTo>
                <a:lnTo>
                  <a:pt x="358438" y="39053"/>
                </a:lnTo>
                <a:lnTo>
                  <a:pt x="419021" y="33867"/>
                </a:lnTo>
                <a:lnTo>
                  <a:pt x="456512" y="31150"/>
                </a:lnTo>
                <a:lnTo>
                  <a:pt x="491031" y="29340"/>
                </a:lnTo>
                <a:lnTo>
                  <a:pt x="554786" y="27328"/>
                </a:lnTo>
                <a:lnTo>
                  <a:pt x="581312" y="25838"/>
                </a:lnTo>
                <a:lnTo>
                  <a:pt x="604711" y="23893"/>
                </a:lnTo>
                <a:lnTo>
                  <a:pt x="626026" y="21644"/>
                </a:lnTo>
                <a:lnTo>
                  <a:pt x="644998" y="20144"/>
                </a:lnTo>
                <a:lnTo>
                  <a:pt x="662408" y="19144"/>
                </a:lnTo>
                <a:lnTo>
                  <a:pt x="678778" y="18478"/>
                </a:lnTo>
                <a:lnTo>
                  <a:pt x="698264" y="17081"/>
                </a:lnTo>
                <a:lnTo>
                  <a:pt x="825130" y="5330"/>
                </a:lnTo>
                <a:lnTo>
                  <a:pt x="852982" y="3554"/>
                </a:lnTo>
                <a:lnTo>
                  <a:pt x="9601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4"/>
          <p:cNvSpPr/>
          <p:nvPr/>
        </p:nvSpPr>
        <p:spPr>
          <a:xfrm>
            <a:off x="5173408" y="3891915"/>
            <a:ext cx="393002" cy="169500"/>
          </a:xfrm>
          <a:custGeom>
            <a:avLst/>
            <a:gdLst/>
            <a:ahLst/>
            <a:cxnLst/>
            <a:rect l="0" t="0" r="0" b="0"/>
            <a:pathLst>
              <a:path w="393002" h="169500">
                <a:moveTo>
                  <a:pt x="24384" y="0"/>
                </a:moveTo>
                <a:lnTo>
                  <a:pt x="28935" y="13652"/>
                </a:lnTo>
                <a:lnTo>
                  <a:pt x="29323" y="19579"/>
                </a:lnTo>
                <a:lnTo>
                  <a:pt x="28629" y="25435"/>
                </a:lnTo>
                <a:lnTo>
                  <a:pt x="27214" y="31244"/>
                </a:lnTo>
                <a:lnTo>
                  <a:pt x="25318" y="41784"/>
                </a:lnTo>
                <a:lnTo>
                  <a:pt x="20672" y="71276"/>
                </a:lnTo>
                <a:lnTo>
                  <a:pt x="18099" y="85617"/>
                </a:lnTo>
                <a:lnTo>
                  <a:pt x="15432" y="98988"/>
                </a:lnTo>
                <a:lnTo>
                  <a:pt x="12701" y="111712"/>
                </a:lnTo>
                <a:lnTo>
                  <a:pt x="10880" y="122099"/>
                </a:lnTo>
                <a:lnTo>
                  <a:pt x="9667" y="130930"/>
                </a:lnTo>
                <a:lnTo>
                  <a:pt x="8857" y="138721"/>
                </a:lnTo>
                <a:lnTo>
                  <a:pt x="7365" y="144868"/>
                </a:lnTo>
                <a:lnTo>
                  <a:pt x="5418" y="149919"/>
                </a:lnTo>
                <a:lnTo>
                  <a:pt x="3168" y="154238"/>
                </a:lnTo>
                <a:lnTo>
                  <a:pt x="1667" y="158071"/>
                </a:lnTo>
                <a:lnTo>
                  <a:pt x="667" y="161578"/>
                </a:lnTo>
                <a:lnTo>
                  <a:pt x="0" y="164868"/>
                </a:lnTo>
                <a:lnTo>
                  <a:pt x="1461" y="167062"/>
                </a:lnTo>
                <a:lnTo>
                  <a:pt x="4339" y="168525"/>
                </a:lnTo>
                <a:lnTo>
                  <a:pt x="8164" y="169499"/>
                </a:lnTo>
                <a:lnTo>
                  <a:pt x="11665" y="169197"/>
                </a:lnTo>
                <a:lnTo>
                  <a:pt x="14952" y="168043"/>
                </a:lnTo>
                <a:lnTo>
                  <a:pt x="21145" y="165173"/>
                </a:lnTo>
                <a:lnTo>
                  <a:pt x="30939" y="162605"/>
                </a:lnTo>
                <a:lnTo>
                  <a:pt x="40315" y="158629"/>
                </a:lnTo>
                <a:lnTo>
                  <a:pt x="45482" y="155282"/>
                </a:lnTo>
                <a:lnTo>
                  <a:pt x="50832" y="151146"/>
                </a:lnTo>
                <a:lnTo>
                  <a:pt x="56303" y="146484"/>
                </a:lnTo>
                <a:lnTo>
                  <a:pt x="64714" y="141471"/>
                </a:lnTo>
                <a:lnTo>
                  <a:pt x="75083" y="136224"/>
                </a:lnTo>
                <a:lnTo>
                  <a:pt x="86758" y="130821"/>
                </a:lnTo>
                <a:lnTo>
                  <a:pt x="97399" y="126266"/>
                </a:lnTo>
                <a:lnTo>
                  <a:pt x="107351" y="122277"/>
                </a:lnTo>
                <a:lnTo>
                  <a:pt x="116843" y="118665"/>
                </a:lnTo>
                <a:lnTo>
                  <a:pt x="132696" y="115305"/>
                </a:lnTo>
                <a:lnTo>
                  <a:pt x="152789" y="112113"/>
                </a:lnTo>
                <a:lnTo>
                  <a:pt x="196706" y="106025"/>
                </a:lnTo>
                <a:lnTo>
                  <a:pt x="235273" y="100145"/>
                </a:lnTo>
                <a:lnTo>
                  <a:pt x="250702" y="98195"/>
                </a:lnTo>
                <a:lnTo>
                  <a:pt x="263845" y="96896"/>
                </a:lnTo>
                <a:lnTo>
                  <a:pt x="275465" y="96030"/>
                </a:lnTo>
                <a:lnTo>
                  <a:pt x="293689" y="95452"/>
                </a:lnTo>
                <a:lnTo>
                  <a:pt x="393001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65"/>
          <p:cNvSpPr/>
          <p:nvPr/>
        </p:nvSpPr>
        <p:spPr>
          <a:xfrm>
            <a:off x="5454967" y="3831907"/>
            <a:ext cx="17146" cy="437198"/>
          </a:xfrm>
          <a:custGeom>
            <a:avLst/>
            <a:gdLst/>
            <a:ahLst/>
            <a:cxnLst/>
            <a:rect l="0" t="0" r="0" b="0"/>
            <a:pathLst>
              <a:path w="17146" h="437198">
                <a:moveTo>
                  <a:pt x="0" y="0"/>
                </a:moveTo>
                <a:lnTo>
                  <a:pt x="0" y="31244"/>
                </a:lnTo>
                <a:lnTo>
                  <a:pt x="953" y="39880"/>
                </a:lnTo>
                <a:lnTo>
                  <a:pt x="2540" y="50399"/>
                </a:lnTo>
                <a:lnTo>
                  <a:pt x="4551" y="62174"/>
                </a:lnTo>
                <a:lnTo>
                  <a:pt x="5891" y="72882"/>
                </a:lnTo>
                <a:lnTo>
                  <a:pt x="6785" y="82878"/>
                </a:lnTo>
                <a:lnTo>
                  <a:pt x="7381" y="92400"/>
                </a:lnTo>
                <a:lnTo>
                  <a:pt x="8730" y="101605"/>
                </a:lnTo>
                <a:lnTo>
                  <a:pt x="10583" y="110599"/>
                </a:lnTo>
                <a:lnTo>
                  <a:pt x="12770" y="119452"/>
                </a:lnTo>
                <a:lnTo>
                  <a:pt x="14229" y="135832"/>
                </a:lnTo>
                <a:lnTo>
                  <a:pt x="15201" y="157230"/>
                </a:lnTo>
                <a:lnTo>
                  <a:pt x="16281" y="207992"/>
                </a:lnTo>
                <a:lnTo>
                  <a:pt x="17145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66"/>
          <p:cNvSpPr/>
          <p:nvPr/>
        </p:nvSpPr>
        <p:spPr>
          <a:xfrm>
            <a:off x="5602852" y="3814810"/>
            <a:ext cx="249355" cy="342157"/>
          </a:xfrm>
          <a:custGeom>
            <a:avLst/>
            <a:gdLst/>
            <a:ahLst/>
            <a:cxnLst/>
            <a:rect l="0" t="0" r="0" b="0"/>
            <a:pathLst>
              <a:path w="249355" h="342157">
                <a:moveTo>
                  <a:pt x="75000" y="34242"/>
                </a:moveTo>
                <a:lnTo>
                  <a:pt x="65898" y="38793"/>
                </a:lnTo>
                <a:lnTo>
                  <a:pt x="62265" y="42039"/>
                </a:lnTo>
                <a:lnTo>
                  <a:pt x="55687" y="50724"/>
                </a:lnTo>
                <a:lnTo>
                  <a:pt x="49589" y="60935"/>
                </a:lnTo>
                <a:lnTo>
                  <a:pt x="46629" y="66325"/>
                </a:lnTo>
                <a:lnTo>
                  <a:pt x="42751" y="74681"/>
                </a:lnTo>
                <a:lnTo>
                  <a:pt x="33362" y="96665"/>
                </a:lnTo>
                <a:lnTo>
                  <a:pt x="28191" y="110147"/>
                </a:lnTo>
                <a:lnTo>
                  <a:pt x="12765" y="152617"/>
                </a:lnTo>
                <a:lnTo>
                  <a:pt x="8745" y="162689"/>
                </a:lnTo>
                <a:lnTo>
                  <a:pt x="5113" y="171309"/>
                </a:lnTo>
                <a:lnTo>
                  <a:pt x="2691" y="179912"/>
                </a:lnTo>
                <a:lnTo>
                  <a:pt x="1076" y="188506"/>
                </a:lnTo>
                <a:lnTo>
                  <a:pt x="0" y="197092"/>
                </a:lnTo>
                <a:lnTo>
                  <a:pt x="235" y="209484"/>
                </a:lnTo>
                <a:lnTo>
                  <a:pt x="1344" y="224412"/>
                </a:lnTo>
                <a:lnTo>
                  <a:pt x="3036" y="241032"/>
                </a:lnTo>
                <a:lnTo>
                  <a:pt x="5117" y="254017"/>
                </a:lnTo>
                <a:lnTo>
                  <a:pt x="7456" y="264579"/>
                </a:lnTo>
                <a:lnTo>
                  <a:pt x="9968" y="273525"/>
                </a:lnTo>
                <a:lnTo>
                  <a:pt x="13548" y="282346"/>
                </a:lnTo>
                <a:lnTo>
                  <a:pt x="17840" y="291085"/>
                </a:lnTo>
                <a:lnTo>
                  <a:pt x="22606" y="299768"/>
                </a:lnTo>
                <a:lnTo>
                  <a:pt x="27688" y="307462"/>
                </a:lnTo>
                <a:lnTo>
                  <a:pt x="32981" y="314496"/>
                </a:lnTo>
                <a:lnTo>
                  <a:pt x="38415" y="321091"/>
                </a:lnTo>
                <a:lnTo>
                  <a:pt x="42990" y="326439"/>
                </a:lnTo>
                <a:lnTo>
                  <a:pt x="50614" y="334923"/>
                </a:lnTo>
                <a:lnTo>
                  <a:pt x="54932" y="337566"/>
                </a:lnTo>
                <a:lnTo>
                  <a:pt x="59717" y="339328"/>
                </a:lnTo>
                <a:lnTo>
                  <a:pt x="64811" y="340503"/>
                </a:lnTo>
                <a:lnTo>
                  <a:pt x="70112" y="341286"/>
                </a:lnTo>
                <a:lnTo>
                  <a:pt x="75551" y="341808"/>
                </a:lnTo>
                <a:lnTo>
                  <a:pt x="81083" y="342156"/>
                </a:lnTo>
                <a:lnTo>
                  <a:pt x="88580" y="341435"/>
                </a:lnTo>
                <a:lnTo>
                  <a:pt x="97389" y="340003"/>
                </a:lnTo>
                <a:lnTo>
                  <a:pt x="107070" y="338095"/>
                </a:lnTo>
                <a:lnTo>
                  <a:pt x="114478" y="335871"/>
                </a:lnTo>
                <a:lnTo>
                  <a:pt x="120369" y="333436"/>
                </a:lnTo>
                <a:lnTo>
                  <a:pt x="135750" y="325457"/>
                </a:lnTo>
                <a:lnTo>
                  <a:pt x="141218" y="322683"/>
                </a:lnTo>
                <a:lnTo>
                  <a:pt x="148672" y="317023"/>
                </a:lnTo>
                <a:lnTo>
                  <a:pt x="157453" y="309440"/>
                </a:lnTo>
                <a:lnTo>
                  <a:pt x="175463" y="292760"/>
                </a:lnTo>
                <a:lnTo>
                  <a:pt x="196313" y="272659"/>
                </a:lnTo>
                <a:lnTo>
                  <a:pt x="208609" y="260538"/>
                </a:lnTo>
                <a:lnTo>
                  <a:pt x="213603" y="253686"/>
                </a:lnTo>
                <a:lnTo>
                  <a:pt x="217884" y="246261"/>
                </a:lnTo>
                <a:lnTo>
                  <a:pt x="221691" y="238453"/>
                </a:lnTo>
                <a:lnTo>
                  <a:pt x="226134" y="228485"/>
                </a:lnTo>
                <a:lnTo>
                  <a:pt x="236151" y="204710"/>
                </a:lnTo>
                <a:lnTo>
                  <a:pt x="240537" y="191702"/>
                </a:lnTo>
                <a:lnTo>
                  <a:pt x="244413" y="178268"/>
                </a:lnTo>
                <a:lnTo>
                  <a:pt x="247949" y="164549"/>
                </a:lnTo>
                <a:lnTo>
                  <a:pt x="249354" y="148736"/>
                </a:lnTo>
                <a:lnTo>
                  <a:pt x="249339" y="131527"/>
                </a:lnTo>
                <a:lnTo>
                  <a:pt x="248376" y="113386"/>
                </a:lnTo>
                <a:lnTo>
                  <a:pt x="245829" y="97482"/>
                </a:lnTo>
                <a:lnTo>
                  <a:pt x="242226" y="83069"/>
                </a:lnTo>
                <a:lnTo>
                  <a:pt x="237919" y="69651"/>
                </a:lnTo>
                <a:lnTo>
                  <a:pt x="233143" y="59753"/>
                </a:lnTo>
                <a:lnTo>
                  <a:pt x="228054" y="52202"/>
                </a:lnTo>
                <a:lnTo>
                  <a:pt x="222756" y="46215"/>
                </a:lnTo>
                <a:lnTo>
                  <a:pt x="218271" y="40319"/>
                </a:lnTo>
                <a:lnTo>
                  <a:pt x="214329" y="34484"/>
                </a:lnTo>
                <a:lnTo>
                  <a:pt x="210749" y="28688"/>
                </a:lnTo>
                <a:lnTo>
                  <a:pt x="206457" y="23872"/>
                </a:lnTo>
                <a:lnTo>
                  <a:pt x="201690" y="19709"/>
                </a:lnTo>
                <a:lnTo>
                  <a:pt x="196608" y="15980"/>
                </a:lnTo>
                <a:lnTo>
                  <a:pt x="191314" y="12543"/>
                </a:lnTo>
                <a:lnTo>
                  <a:pt x="185881" y="9298"/>
                </a:lnTo>
                <a:lnTo>
                  <a:pt x="180353" y="6183"/>
                </a:lnTo>
                <a:lnTo>
                  <a:pt x="173810" y="4106"/>
                </a:lnTo>
                <a:lnTo>
                  <a:pt x="166591" y="2722"/>
                </a:lnTo>
                <a:lnTo>
                  <a:pt x="158921" y="1798"/>
                </a:lnTo>
                <a:lnTo>
                  <a:pt x="152855" y="1183"/>
                </a:lnTo>
                <a:lnTo>
                  <a:pt x="147858" y="773"/>
                </a:lnTo>
                <a:lnTo>
                  <a:pt x="143575" y="499"/>
                </a:lnTo>
                <a:lnTo>
                  <a:pt x="138814" y="317"/>
                </a:lnTo>
                <a:lnTo>
                  <a:pt x="123012" y="60"/>
                </a:lnTo>
                <a:lnTo>
                  <a:pt x="111896" y="0"/>
                </a:lnTo>
                <a:lnTo>
                  <a:pt x="106265" y="936"/>
                </a:lnTo>
                <a:lnTo>
                  <a:pt x="100606" y="2513"/>
                </a:lnTo>
                <a:lnTo>
                  <a:pt x="94928" y="4517"/>
                </a:lnTo>
                <a:lnTo>
                  <a:pt x="89238" y="6805"/>
                </a:lnTo>
                <a:lnTo>
                  <a:pt x="83540" y="9284"/>
                </a:lnTo>
                <a:lnTo>
                  <a:pt x="72128" y="14577"/>
                </a:lnTo>
                <a:lnTo>
                  <a:pt x="66418" y="17322"/>
                </a:lnTo>
                <a:lnTo>
                  <a:pt x="32138" y="428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7"/>
          <p:cNvSpPr/>
          <p:nvPr/>
        </p:nvSpPr>
        <p:spPr>
          <a:xfrm>
            <a:off x="6277927" y="3557949"/>
            <a:ext cx="480061" cy="15592"/>
          </a:xfrm>
          <a:custGeom>
            <a:avLst/>
            <a:gdLst/>
            <a:ahLst/>
            <a:cxnLst/>
            <a:rect l="0" t="0" r="0" b="0"/>
            <a:pathLst>
              <a:path w="480061" h="15592">
                <a:moveTo>
                  <a:pt x="0" y="8211"/>
                </a:moveTo>
                <a:lnTo>
                  <a:pt x="13652" y="8211"/>
                </a:lnTo>
                <a:lnTo>
                  <a:pt x="18627" y="9163"/>
                </a:lnTo>
                <a:lnTo>
                  <a:pt x="22895" y="10751"/>
                </a:lnTo>
                <a:lnTo>
                  <a:pt x="26694" y="12762"/>
                </a:lnTo>
                <a:lnTo>
                  <a:pt x="31131" y="14102"/>
                </a:lnTo>
                <a:lnTo>
                  <a:pt x="35994" y="14996"/>
                </a:lnTo>
                <a:lnTo>
                  <a:pt x="41141" y="15591"/>
                </a:lnTo>
                <a:lnTo>
                  <a:pt x="50287" y="15036"/>
                </a:lnTo>
                <a:lnTo>
                  <a:pt x="62100" y="13713"/>
                </a:lnTo>
                <a:lnTo>
                  <a:pt x="75690" y="11879"/>
                </a:lnTo>
                <a:lnTo>
                  <a:pt x="88560" y="10656"/>
                </a:lnTo>
                <a:lnTo>
                  <a:pt x="100950" y="9841"/>
                </a:lnTo>
                <a:lnTo>
                  <a:pt x="113020" y="9297"/>
                </a:lnTo>
                <a:lnTo>
                  <a:pt x="136591" y="8694"/>
                </a:lnTo>
                <a:lnTo>
                  <a:pt x="148211" y="8533"/>
                </a:lnTo>
                <a:lnTo>
                  <a:pt x="163577" y="7473"/>
                </a:lnTo>
                <a:lnTo>
                  <a:pt x="200971" y="3755"/>
                </a:lnTo>
                <a:lnTo>
                  <a:pt x="221611" y="2383"/>
                </a:lnTo>
                <a:lnTo>
                  <a:pt x="242991" y="1468"/>
                </a:lnTo>
                <a:lnTo>
                  <a:pt x="290876" y="452"/>
                </a:lnTo>
                <a:lnTo>
                  <a:pt x="350258" y="0"/>
                </a:lnTo>
                <a:lnTo>
                  <a:pt x="376380" y="832"/>
                </a:lnTo>
                <a:lnTo>
                  <a:pt x="399510" y="2339"/>
                </a:lnTo>
                <a:lnTo>
                  <a:pt x="436640" y="5601"/>
                </a:lnTo>
                <a:lnTo>
                  <a:pt x="480060" y="82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68"/>
          <p:cNvSpPr/>
          <p:nvPr/>
        </p:nvSpPr>
        <p:spPr>
          <a:xfrm>
            <a:off x="6312217" y="3651885"/>
            <a:ext cx="591503" cy="34291"/>
          </a:xfrm>
          <a:custGeom>
            <a:avLst/>
            <a:gdLst/>
            <a:ahLst/>
            <a:cxnLst/>
            <a:rect l="0" t="0" r="0" b="0"/>
            <a:pathLst>
              <a:path w="591503" h="34291">
                <a:moveTo>
                  <a:pt x="0" y="34290"/>
                </a:moveTo>
                <a:lnTo>
                  <a:pt x="5915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9"/>
          <p:cNvSpPr/>
          <p:nvPr/>
        </p:nvSpPr>
        <p:spPr>
          <a:xfrm>
            <a:off x="7298055" y="3086100"/>
            <a:ext cx="34290" cy="360046"/>
          </a:xfrm>
          <a:custGeom>
            <a:avLst/>
            <a:gdLst/>
            <a:ahLst/>
            <a:cxnLst/>
            <a:rect l="0" t="0" r="0" b="0"/>
            <a:pathLst>
              <a:path w="34290" h="360046">
                <a:moveTo>
                  <a:pt x="0" y="0"/>
                </a:moveTo>
                <a:lnTo>
                  <a:pt x="0" y="126043"/>
                </a:lnTo>
                <a:lnTo>
                  <a:pt x="1904" y="144988"/>
                </a:lnTo>
                <a:lnTo>
                  <a:pt x="5079" y="167144"/>
                </a:lnTo>
                <a:lnTo>
                  <a:pt x="9101" y="191439"/>
                </a:lnTo>
                <a:lnTo>
                  <a:pt x="11782" y="210493"/>
                </a:lnTo>
                <a:lnTo>
                  <a:pt x="13570" y="226054"/>
                </a:lnTo>
                <a:lnTo>
                  <a:pt x="14761" y="239285"/>
                </a:lnTo>
                <a:lnTo>
                  <a:pt x="15556" y="250011"/>
                </a:lnTo>
                <a:lnTo>
                  <a:pt x="16438" y="267008"/>
                </a:lnTo>
                <a:lnTo>
                  <a:pt x="17627" y="277065"/>
                </a:lnTo>
                <a:lnTo>
                  <a:pt x="19371" y="288533"/>
                </a:lnTo>
                <a:lnTo>
                  <a:pt x="21486" y="300940"/>
                </a:lnTo>
                <a:lnTo>
                  <a:pt x="22896" y="311117"/>
                </a:lnTo>
                <a:lnTo>
                  <a:pt x="23836" y="319806"/>
                </a:lnTo>
                <a:lnTo>
                  <a:pt x="24463" y="327504"/>
                </a:lnTo>
                <a:lnTo>
                  <a:pt x="25834" y="332636"/>
                </a:lnTo>
                <a:lnTo>
                  <a:pt x="27700" y="336057"/>
                </a:lnTo>
                <a:lnTo>
                  <a:pt x="34289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0"/>
          <p:cNvSpPr/>
          <p:nvPr/>
        </p:nvSpPr>
        <p:spPr>
          <a:xfrm>
            <a:off x="6980872" y="3583304"/>
            <a:ext cx="857251" cy="42864"/>
          </a:xfrm>
          <a:custGeom>
            <a:avLst/>
            <a:gdLst/>
            <a:ahLst/>
            <a:cxnLst/>
            <a:rect l="0" t="0" r="0" b="0"/>
            <a:pathLst>
              <a:path w="857251" h="42864">
                <a:moveTo>
                  <a:pt x="0" y="42863"/>
                </a:moveTo>
                <a:lnTo>
                  <a:pt x="22754" y="42863"/>
                </a:lnTo>
                <a:lnTo>
                  <a:pt x="32314" y="41911"/>
                </a:lnTo>
                <a:lnTo>
                  <a:pt x="41545" y="40323"/>
                </a:lnTo>
                <a:lnTo>
                  <a:pt x="50557" y="38312"/>
                </a:lnTo>
                <a:lnTo>
                  <a:pt x="58470" y="36971"/>
                </a:lnTo>
                <a:lnTo>
                  <a:pt x="65650" y="36078"/>
                </a:lnTo>
                <a:lnTo>
                  <a:pt x="72341" y="35482"/>
                </a:lnTo>
                <a:lnTo>
                  <a:pt x="82517" y="34132"/>
                </a:lnTo>
                <a:lnTo>
                  <a:pt x="109065" y="30093"/>
                </a:lnTo>
                <a:lnTo>
                  <a:pt x="122240" y="28634"/>
                </a:lnTo>
                <a:lnTo>
                  <a:pt x="134833" y="27662"/>
                </a:lnTo>
                <a:lnTo>
                  <a:pt x="158985" y="26582"/>
                </a:lnTo>
                <a:lnTo>
                  <a:pt x="182420" y="26102"/>
                </a:lnTo>
                <a:lnTo>
                  <a:pt x="196861" y="25022"/>
                </a:lnTo>
                <a:lnTo>
                  <a:pt x="213156" y="23349"/>
                </a:lnTo>
                <a:lnTo>
                  <a:pt x="230687" y="21281"/>
                </a:lnTo>
                <a:lnTo>
                  <a:pt x="250946" y="19902"/>
                </a:lnTo>
                <a:lnTo>
                  <a:pt x="273025" y="18984"/>
                </a:lnTo>
                <a:lnTo>
                  <a:pt x="296317" y="18371"/>
                </a:lnTo>
                <a:lnTo>
                  <a:pt x="581882" y="17253"/>
                </a:lnTo>
                <a:lnTo>
                  <a:pt x="612711" y="16265"/>
                </a:lnTo>
                <a:lnTo>
                  <a:pt x="640885" y="14653"/>
                </a:lnTo>
                <a:lnTo>
                  <a:pt x="722022" y="7835"/>
                </a:lnTo>
                <a:lnTo>
                  <a:pt x="770478" y="3482"/>
                </a:lnTo>
                <a:lnTo>
                  <a:pt x="786067" y="2322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71"/>
          <p:cNvSpPr/>
          <p:nvPr/>
        </p:nvSpPr>
        <p:spPr>
          <a:xfrm>
            <a:off x="7135177" y="3690674"/>
            <a:ext cx="372957" cy="406693"/>
          </a:xfrm>
          <a:custGeom>
            <a:avLst/>
            <a:gdLst/>
            <a:ahLst/>
            <a:cxnLst/>
            <a:rect l="0" t="0" r="0" b="0"/>
            <a:pathLst>
              <a:path w="372957" h="406693">
                <a:moveTo>
                  <a:pt x="325755" y="29791"/>
                </a:moveTo>
                <a:lnTo>
                  <a:pt x="303001" y="25240"/>
                </a:lnTo>
                <a:lnTo>
                  <a:pt x="295346" y="23899"/>
                </a:lnTo>
                <a:lnTo>
                  <a:pt x="284300" y="22410"/>
                </a:lnTo>
                <a:lnTo>
                  <a:pt x="270496" y="22012"/>
                </a:lnTo>
                <a:lnTo>
                  <a:pt x="227218" y="21571"/>
                </a:lnTo>
                <a:lnTo>
                  <a:pt x="205771" y="20501"/>
                </a:lnTo>
                <a:lnTo>
                  <a:pt x="185758" y="18835"/>
                </a:lnTo>
                <a:lnTo>
                  <a:pt x="152092" y="15397"/>
                </a:lnTo>
                <a:lnTo>
                  <a:pt x="140447" y="14480"/>
                </a:lnTo>
                <a:lnTo>
                  <a:pt x="130779" y="13868"/>
                </a:lnTo>
                <a:lnTo>
                  <a:pt x="122428" y="12508"/>
                </a:lnTo>
                <a:lnTo>
                  <a:pt x="114957" y="10649"/>
                </a:lnTo>
                <a:lnTo>
                  <a:pt x="108070" y="8457"/>
                </a:lnTo>
                <a:lnTo>
                  <a:pt x="90259" y="3481"/>
                </a:lnTo>
                <a:lnTo>
                  <a:pt x="80175" y="821"/>
                </a:lnTo>
                <a:lnTo>
                  <a:pt x="72500" y="0"/>
                </a:lnTo>
                <a:lnTo>
                  <a:pt x="66431" y="405"/>
                </a:lnTo>
                <a:lnTo>
                  <a:pt x="61433" y="1628"/>
                </a:lnTo>
                <a:lnTo>
                  <a:pt x="58100" y="3395"/>
                </a:lnTo>
                <a:lnTo>
                  <a:pt x="55878" y="5526"/>
                </a:lnTo>
                <a:lnTo>
                  <a:pt x="52457" y="12339"/>
                </a:lnTo>
                <a:lnTo>
                  <a:pt x="47762" y="24892"/>
                </a:lnTo>
                <a:lnTo>
                  <a:pt x="45040" y="37456"/>
                </a:lnTo>
                <a:lnTo>
                  <a:pt x="43831" y="48438"/>
                </a:lnTo>
                <a:lnTo>
                  <a:pt x="43293" y="56493"/>
                </a:lnTo>
                <a:lnTo>
                  <a:pt x="40514" y="65788"/>
                </a:lnTo>
                <a:lnTo>
                  <a:pt x="38439" y="70934"/>
                </a:lnTo>
                <a:lnTo>
                  <a:pt x="37056" y="78175"/>
                </a:lnTo>
                <a:lnTo>
                  <a:pt x="36134" y="86812"/>
                </a:lnTo>
                <a:lnTo>
                  <a:pt x="35520" y="96380"/>
                </a:lnTo>
                <a:lnTo>
                  <a:pt x="35110" y="106568"/>
                </a:lnTo>
                <a:lnTo>
                  <a:pt x="34533" y="137206"/>
                </a:lnTo>
                <a:lnTo>
                  <a:pt x="34398" y="152461"/>
                </a:lnTo>
                <a:lnTo>
                  <a:pt x="33410" y="158243"/>
                </a:lnTo>
                <a:lnTo>
                  <a:pt x="29771" y="167208"/>
                </a:lnTo>
                <a:lnTo>
                  <a:pt x="29373" y="170932"/>
                </a:lnTo>
                <a:lnTo>
                  <a:pt x="30060" y="174367"/>
                </a:lnTo>
                <a:lnTo>
                  <a:pt x="32410" y="180724"/>
                </a:lnTo>
                <a:lnTo>
                  <a:pt x="33733" y="190611"/>
                </a:lnTo>
                <a:lnTo>
                  <a:pt x="34125" y="203277"/>
                </a:lnTo>
                <a:lnTo>
                  <a:pt x="34269" y="213503"/>
                </a:lnTo>
                <a:lnTo>
                  <a:pt x="35228" y="215131"/>
                </a:lnTo>
                <a:lnTo>
                  <a:pt x="36820" y="216216"/>
                </a:lnTo>
                <a:lnTo>
                  <a:pt x="38834" y="216939"/>
                </a:lnTo>
                <a:lnTo>
                  <a:pt x="41129" y="216469"/>
                </a:lnTo>
                <a:lnTo>
                  <a:pt x="49863" y="211256"/>
                </a:lnTo>
                <a:lnTo>
                  <a:pt x="58992" y="206327"/>
                </a:lnTo>
                <a:lnTo>
                  <a:pt x="69399" y="198421"/>
                </a:lnTo>
                <a:lnTo>
                  <a:pt x="80374" y="189510"/>
                </a:lnTo>
                <a:lnTo>
                  <a:pt x="91602" y="182374"/>
                </a:lnTo>
                <a:lnTo>
                  <a:pt x="102942" y="176028"/>
                </a:lnTo>
                <a:lnTo>
                  <a:pt x="108633" y="173002"/>
                </a:lnTo>
                <a:lnTo>
                  <a:pt x="115285" y="169080"/>
                </a:lnTo>
                <a:lnTo>
                  <a:pt x="130295" y="159642"/>
                </a:lnTo>
                <a:lnTo>
                  <a:pt x="138299" y="156363"/>
                </a:lnTo>
                <a:lnTo>
                  <a:pt x="146492" y="154177"/>
                </a:lnTo>
                <a:lnTo>
                  <a:pt x="154811" y="152720"/>
                </a:lnTo>
                <a:lnTo>
                  <a:pt x="166072" y="149843"/>
                </a:lnTo>
                <a:lnTo>
                  <a:pt x="179295" y="146021"/>
                </a:lnTo>
                <a:lnTo>
                  <a:pt x="193826" y="141568"/>
                </a:lnTo>
                <a:lnTo>
                  <a:pt x="206370" y="138599"/>
                </a:lnTo>
                <a:lnTo>
                  <a:pt x="217589" y="136619"/>
                </a:lnTo>
                <a:lnTo>
                  <a:pt x="227927" y="135300"/>
                </a:lnTo>
                <a:lnTo>
                  <a:pt x="236724" y="134420"/>
                </a:lnTo>
                <a:lnTo>
                  <a:pt x="244494" y="133834"/>
                </a:lnTo>
                <a:lnTo>
                  <a:pt x="251579" y="133442"/>
                </a:lnTo>
                <a:lnTo>
                  <a:pt x="259159" y="134135"/>
                </a:lnTo>
                <a:lnTo>
                  <a:pt x="267070" y="135548"/>
                </a:lnTo>
                <a:lnTo>
                  <a:pt x="275202" y="137443"/>
                </a:lnTo>
                <a:lnTo>
                  <a:pt x="282528" y="139659"/>
                </a:lnTo>
                <a:lnTo>
                  <a:pt x="289317" y="142089"/>
                </a:lnTo>
                <a:lnTo>
                  <a:pt x="295748" y="144661"/>
                </a:lnTo>
                <a:lnTo>
                  <a:pt x="301941" y="147328"/>
                </a:lnTo>
                <a:lnTo>
                  <a:pt x="313901" y="152832"/>
                </a:lnTo>
                <a:lnTo>
                  <a:pt x="331344" y="161286"/>
                </a:lnTo>
                <a:lnTo>
                  <a:pt x="336149" y="165079"/>
                </a:lnTo>
                <a:lnTo>
                  <a:pt x="344027" y="174374"/>
                </a:lnTo>
                <a:lnTo>
                  <a:pt x="353244" y="184855"/>
                </a:lnTo>
                <a:lnTo>
                  <a:pt x="358368" y="190317"/>
                </a:lnTo>
                <a:lnTo>
                  <a:pt x="361785" y="196816"/>
                </a:lnTo>
                <a:lnTo>
                  <a:pt x="364062" y="204006"/>
                </a:lnTo>
                <a:lnTo>
                  <a:pt x="365581" y="211656"/>
                </a:lnTo>
                <a:lnTo>
                  <a:pt x="367545" y="218662"/>
                </a:lnTo>
                <a:lnTo>
                  <a:pt x="369808" y="225238"/>
                </a:lnTo>
                <a:lnTo>
                  <a:pt x="372269" y="231526"/>
                </a:lnTo>
                <a:lnTo>
                  <a:pt x="372956" y="237623"/>
                </a:lnTo>
                <a:lnTo>
                  <a:pt x="371181" y="249478"/>
                </a:lnTo>
                <a:lnTo>
                  <a:pt x="364826" y="280515"/>
                </a:lnTo>
                <a:lnTo>
                  <a:pt x="362280" y="291238"/>
                </a:lnTo>
                <a:lnTo>
                  <a:pt x="359630" y="301243"/>
                </a:lnTo>
                <a:lnTo>
                  <a:pt x="356911" y="310772"/>
                </a:lnTo>
                <a:lnTo>
                  <a:pt x="353193" y="319029"/>
                </a:lnTo>
                <a:lnTo>
                  <a:pt x="348810" y="326438"/>
                </a:lnTo>
                <a:lnTo>
                  <a:pt x="343982" y="333283"/>
                </a:lnTo>
                <a:lnTo>
                  <a:pt x="337907" y="339752"/>
                </a:lnTo>
                <a:lnTo>
                  <a:pt x="330999" y="345969"/>
                </a:lnTo>
                <a:lnTo>
                  <a:pt x="323535" y="352019"/>
                </a:lnTo>
                <a:lnTo>
                  <a:pt x="316656" y="357004"/>
                </a:lnTo>
                <a:lnTo>
                  <a:pt x="310164" y="361280"/>
                </a:lnTo>
                <a:lnTo>
                  <a:pt x="303931" y="365084"/>
                </a:lnTo>
                <a:lnTo>
                  <a:pt x="289386" y="374390"/>
                </a:lnTo>
                <a:lnTo>
                  <a:pt x="281506" y="379539"/>
                </a:lnTo>
                <a:lnTo>
                  <a:pt x="271491" y="384876"/>
                </a:lnTo>
                <a:lnTo>
                  <a:pt x="260051" y="390339"/>
                </a:lnTo>
                <a:lnTo>
                  <a:pt x="247663" y="395887"/>
                </a:lnTo>
                <a:lnTo>
                  <a:pt x="236546" y="399584"/>
                </a:lnTo>
                <a:lnTo>
                  <a:pt x="226277" y="402050"/>
                </a:lnTo>
                <a:lnTo>
                  <a:pt x="216574" y="403693"/>
                </a:lnTo>
                <a:lnTo>
                  <a:pt x="207248" y="404789"/>
                </a:lnTo>
                <a:lnTo>
                  <a:pt x="198173" y="405520"/>
                </a:lnTo>
                <a:lnTo>
                  <a:pt x="189265" y="406006"/>
                </a:lnTo>
                <a:lnTo>
                  <a:pt x="171749" y="406548"/>
                </a:lnTo>
                <a:lnTo>
                  <a:pt x="163075" y="406692"/>
                </a:lnTo>
                <a:lnTo>
                  <a:pt x="152533" y="405836"/>
                </a:lnTo>
                <a:lnTo>
                  <a:pt x="140741" y="404312"/>
                </a:lnTo>
                <a:lnTo>
                  <a:pt x="128118" y="402344"/>
                </a:lnTo>
                <a:lnTo>
                  <a:pt x="117797" y="401032"/>
                </a:lnTo>
                <a:lnTo>
                  <a:pt x="109011" y="400158"/>
                </a:lnTo>
                <a:lnTo>
                  <a:pt x="101249" y="399575"/>
                </a:lnTo>
                <a:lnTo>
                  <a:pt x="92264" y="398233"/>
                </a:lnTo>
                <a:lnTo>
                  <a:pt x="82465" y="396386"/>
                </a:lnTo>
                <a:lnTo>
                  <a:pt x="72121" y="394203"/>
                </a:lnTo>
                <a:lnTo>
                  <a:pt x="64273" y="391795"/>
                </a:lnTo>
                <a:lnTo>
                  <a:pt x="53014" y="386579"/>
                </a:lnTo>
                <a:lnTo>
                  <a:pt x="46772" y="383854"/>
                </a:lnTo>
                <a:lnTo>
                  <a:pt x="39754" y="381086"/>
                </a:lnTo>
                <a:lnTo>
                  <a:pt x="32218" y="378287"/>
                </a:lnTo>
                <a:lnTo>
                  <a:pt x="21304" y="375178"/>
                </a:lnTo>
                <a:lnTo>
                  <a:pt x="9805" y="373427"/>
                </a:lnTo>
                <a:lnTo>
                  <a:pt x="0" y="3726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72"/>
          <p:cNvSpPr/>
          <p:nvPr/>
        </p:nvSpPr>
        <p:spPr>
          <a:xfrm>
            <a:off x="1585855" y="4638153"/>
            <a:ext cx="662998" cy="368143"/>
          </a:xfrm>
          <a:custGeom>
            <a:avLst/>
            <a:gdLst/>
            <a:ahLst/>
            <a:cxnLst/>
            <a:rect l="0" t="0" r="0" b="0"/>
            <a:pathLst>
              <a:path w="662998" h="368143">
                <a:moveTo>
                  <a:pt x="80067" y="68149"/>
                </a:moveTo>
                <a:lnTo>
                  <a:pt x="84618" y="59048"/>
                </a:lnTo>
                <a:lnTo>
                  <a:pt x="91932" y="49499"/>
                </a:lnTo>
                <a:lnTo>
                  <a:pt x="101533" y="39858"/>
                </a:lnTo>
                <a:lnTo>
                  <a:pt x="112150" y="32398"/>
                </a:lnTo>
                <a:lnTo>
                  <a:pt x="130839" y="23367"/>
                </a:lnTo>
                <a:lnTo>
                  <a:pt x="142490" y="18292"/>
                </a:lnTo>
                <a:lnTo>
                  <a:pt x="160515" y="12653"/>
                </a:lnTo>
                <a:lnTo>
                  <a:pt x="175829" y="9194"/>
                </a:lnTo>
                <a:lnTo>
                  <a:pt x="192160" y="4482"/>
                </a:lnTo>
                <a:lnTo>
                  <a:pt x="208944" y="1752"/>
                </a:lnTo>
                <a:lnTo>
                  <a:pt x="228785" y="540"/>
                </a:lnTo>
                <a:lnTo>
                  <a:pt x="256654" y="0"/>
                </a:lnTo>
                <a:lnTo>
                  <a:pt x="269229" y="809"/>
                </a:lnTo>
                <a:lnTo>
                  <a:pt x="280470" y="2301"/>
                </a:lnTo>
                <a:lnTo>
                  <a:pt x="299628" y="6498"/>
                </a:lnTo>
                <a:lnTo>
                  <a:pt x="314492" y="11539"/>
                </a:lnTo>
                <a:lnTo>
                  <a:pt x="338121" y="19732"/>
                </a:lnTo>
                <a:lnTo>
                  <a:pt x="358669" y="28192"/>
                </a:lnTo>
                <a:lnTo>
                  <a:pt x="363909" y="31986"/>
                </a:lnTo>
                <a:lnTo>
                  <a:pt x="372271" y="41281"/>
                </a:lnTo>
                <a:lnTo>
                  <a:pt x="379163" y="51763"/>
                </a:lnTo>
                <a:lnTo>
                  <a:pt x="385401" y="62772"/>
                </a:lnTo>
                <a:lnTo>
                  <a:pt x="391348" y="74014"/>
                </a:lnTo>
                <a:lnTo>
                  <a:pt x="393316" y="80632"/>
                </a:lnTo>
                <a:lnTo>
                  <a:pt x="394627" y="87901"/>
                </a:lnTo>
                <a:lnTo>
                  <a:pt x="395501" y="95605"/>
                </a:lnTo>
                <a:lnTo>
                  <a:pt x="396084" y="103597"/>
                </a:lnTo>
                <a:lnTo>
                  <a:pt x="396473" y="111784"/>
                </a:lnTo>
                <a:lnTo>
                  <a:pt x="396731" y="120099"/>
                </a:lnTo>
                <a:lnTo>
                  <a:pt x="395952" y="131358"/>
                </a:lnTo>
                <a:lnTo>
                  <a:pt x="394479" y="144578"/>
                </a:lnTo>
                <a:lnTo>
                  <a:pt x="392545" y="159107"/>
                </a:lnTo>
                <a:lnTo>
                  <a:pt x="390303" y="171650"/>
                </a:lnTo>
                <a:lnTo>
                  <a:pt x="387856" y="182870"/>
                </a:lnTo>
                <a:lnTo>
                  <a:pt x="385272" y="193207"/>
                </a:lnTo>
                <a:lnTo>
                  <a:pt x="381645" y="202956"/>
                </a:lnTo>
                <a:lnTo>
                  <a:pt x="377321" y="212313"/>
                </a:lnTo>
                <a:lnTo>
                  <a:pt x="372534" y="221408"/>
                </a:lnTo>
                <a:lnTo>
                  <a:pt x="367437" y="229377"/>
                </a:lnTo>
                <a:lnTo>
                  <a:pt x="362135" y="236594"/>
                </a:lnTo>
                <a:lnTo>
                  <a:pt x="356695" y="243311"/>
                </a:lnTo>
                <a:lnTo>
                  <a:pt x="351163" y="250646"/>
                </a:lnTo>
                <a:lnTo>
                  <a:pt x="339936" y="266417"/>
                </a:lnTo>
                <a:lnTo>
                  <a:pt x="333323" y="273670"/>
                </a:lnTo>
                <a:lnTo>
                  <a:pt x="326057" y="280411"/>
                </a:lnTo>
                <a:lnTo>
                  <a:pt x="318355" y="286809"/>
                </a:lnTo>
                <a:lnTo>
                  <a:pt x="310363" y="292980"/>
                </a:lnTo>
                <a:lnTo>
                  <a:pt x="302178" y="298999"/>
                </a:lnTo>
                <a:lnTo>
                  <a:pt x="285463" y="310767"/>
                </a:lnTo>
                <a:lnTo>
                  <a:pt x="268509" y="322346"/>
                </a:lnTo>
                <a:lnTo>
                  <a:pt x="251449" y="331304"/>
                </a:lnTo>
                <a:lnTo>
                  <a:pt x="234342" y="338459"/>
                </a:lnTo>
                <a:lnTo>
                  <a:pt x="217214" y="344814"/>
                </a:lnTo>
                <a:lnTo>
                  <a:pt x="202616" y="350814"/>
                </a:lnTo>
                <a:lnTo>
                  <a:pt x="187873" y="356656"/>
                </a:lnTo>
                <a:lnTo>
                  <a:pt x="168621" y="362427"/>
                </a:lnTo>
                <a:lnTo>
                  <a:pt x="149904" y="365626"/>
                </a:lnTo>
                <a:lnTo>
                  <a:pt x="133013" y="367049"/>
                </a:lnTo>
                <a:lnTo>
                  <a:pt x="119156" y="367681"/>
                </a:lnTo>
                <a:lnTo>
                  <a:pt x="96094" y="368037"/>
                </a:lnTo>
                <a:lnTo>
                  <a:pt x="75714" y="368142"/>
                </a:lnTo>
                <a:lnTo>
                  <a:pt x="63527" y="365627"/>
                </a:lnTo>
                <a:lnTo>
                  <a:pt x="51761" y="362286"/>
                </a:lnTo>
                <a:lnTo>
                  <a:pt x="35379" y="359453"/>
                </a:lnTo>
                <a:lnTo>
                  <a:pt x="27503" y="355415"/>
                </a:lnTo>
                <a:lnTo>
                  <a:pt x="18288" y="347905"/>
                </a:lnTo>
                <a:lnTo>
                  <a:pt x="8794" y="338218"/>
                </a:lnTo>
                <a:lnTo>
                  <a:pt x="1400" y="327562"/>
                </a:lnTo>
                <a:lnTo>
                  <a:pt x="0" y="323006"/>
                </a:lnTo>
                <a:lnTo>
                  <a:pt x="19" y="319016"/>
                </a:lnTo>
                <a:lnTo>
                  <a:pt x="2580" y="310138"/>
                </a:lnTo>
                <a:lnTo>
                  <a:pt x="6894" y="296667"/>
                </a:lnTo>
                <a:lnTo>
                  <a:pt x="10330" y="290980"/>
                </a:lnTo>
                <a:lnTo>
                  <a:pt x="19228" y="282120"/>
                </a:lnTo>
                <a:lnTo>
                  <a:pt x="26172" y="276519"/>
                </a:lnTo>
                <a:lnTo>
                  <a:pt x="44049" y="262675"/>
                </a:lnTo>
                <a:lnTo>
                  <a:pt x="59614" y="252078"/>
                </a:lnTo>
                <a:lnTo>
                  <a:pt x="74787" y="244193"/>
                </a:lnTo>
                <a:lnTo>
                  <a:pt x="94230" y="237514"/>
                </a:lnTo>
                <a:lnTo>
                  <a:pt x="148385" y="219665"/>
                </a:lnTo>
                <a:lnTo>
                  <a:pt x="161807" y="217737"/>
                </a:lnTo>
                <a:lnTo>
                  <a:pt x="178375" y="216452"/>
                </a:lnTo>
                <a:lnTo>
                  <a:pt x="197041" y="215595"/>
                </a:lnTo>
                <a:lnTo>
                  <a:pt x="213295" y="214072"/>
                </a:lnTo>
                <a:lnTo>
                  <a:pt x="227940" y="212103"/>
                </a:lnTo>
                <a:lnTo>
                  <a:pt x="241514" y="209839"/>
                </a:lnTo>
                <a:lnTo>
                  <a:pt x="259136" y="208329"/>
                </a:lnTo>
                <a:lnTo>
                  <a:pt x="279456" y="207322"/>
                </a:lnTo>
                <a:lnTo>
                  <a:pt x="324894" y="206204"/>
                </a:lnTo>
                <a:lnTo>
                  <a:pt x="373664" y="205707"/>
                </a:lnTo>
                <a:lnTo>
                  <a:pt x="397719" y="206527"/>
                </a:lnTo>
                <a:lnTo>
                  <a:pt x="421375" y="208026"/>
                </a:lnTo>
                <a:lnTo>
                  <a:pt x="444766" y="209978"/>
                </a:lnTo>
                <a:lnTo>
                  <a:pt x="466074" y="211279"/>
                </a:lnTo>
                <a:lnTo>
                  <a:pt x="504991" y="212725"/>
                </a:lnTo>
                <a:lnTo>
                  <a:pt x="545378" y="213539"/>
                </a:lnTo>
                <a:lnTo>
                  <a:pt x="565954" y="216270"/>
                </a:lnTo>
                <a:lnTo>
                  <a:pt x="585577" y="219705"/>
                </a:lnTo>
                <a:lnTo>
                  <a:pt x="596143" y="220622"/>
                </a:lnTo>
                <a:lnTo>
                  <a:pt x="621599" y="221911"/>
                </a:lnTo>
                <a:lnTo>
                  <a:pt x="662997" y="2224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73"/>
          <p:cNvSpPr/>
          <p:nvPr/>
        </p:nvSpPr>
        <p:spPr>
          <a:xfrm>
            <a:off x="1434464" y="5092576"/>
            <a:ext cx="1011556" cy="93787"/>
          </a:xfrm>
          <a:custGeom>
            <a:avLst/>
            <a:gdLst/>
            <a:ahLst/>
            <a:cxnLst/>
            <a:rect l="0" t="0" r="0" b="0"/>
            <a:pathLst>
              <a:path w="1011556" h="93787">
                <a:moveTo>
                  <a:pt x="0" y="93786"/>
                </a:moveTo>
                <a:lnTo>
                  <a:pt x="22755" y="93786"/>
                </a:lnTo>
                <a:lnTo>
                  <a:pt x="41546" y="91246"/>
                </a:lnTo>
                <a:lnTo>
                  <a:pt x="50557" y="89236"/>
                </a:lnTo>
                <a:lnTo>
                  <a:pt x="414218" y="23598"/>
                </a:lnTo>
                <a:lnTo>
                  <a:pt x="439023" y="20325"/>
                </a:lnTo>
                <a:lnTo>
                  <a:pt x="497064" y="14146"/>
                </a:lnTo>
                <a:lnTo>
                  <a:pt x="589450" y="5313"/>
                </a:lnTo>
                <a:lnTo>
                  <a:pt x="615852" y="3372"/>
                </a:lnTo>
                <a:lnTo>
                  <a:pt x="639168" y="2078"/>
                </a:lnTo>
                <a:lnTo>
                  <a:pt x="660427" y="1214"/>
                </a:lnTo>
                <a:lnTo>
                  <a:pt x="758610" y="0"/>
                </a:lnTo>
                <a:lnTo>
                  <a:pt x="793395" y="782"/>
                </a:lnTo>
                <a:lnTo>
                  <a:pt x="827063" y="2256"/>
                </a:lnTo>
                <a:lnTo>
                  <a:pt x="884791" y="5481"/>
                </a:lnTo>
                <a:lnTo>
                  <a:pt x="919973" y="6915"/>
                </a:lnTo>
                <a:lnTo>
                  <a:pt x="933356" y="8249"/>
                </a:lnTo>
                <a:lnTo>
                  <a:pt x="945135" y="10092"/>
                </a:lnTo>
                <a:lnTo>
                  <a:pt x="955845" y="12272"/>
                </a:lnTo>
                <a:lnTo>
                  <a:pt x="972825" y="14695"/>
                </a:lnTo>
                <a:lnTo>
                  <a:pt x="985770" y="16725"/>
                </a:lnTo>
                <a:lnTo>
                  <a:pt x="990555" y="18600"/>
                </a:lnTo>
                <a:lnTo>
                  <a:pt x="1011555" y="252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74"/>
          <p:cNvSpPr/>
          <p:nvPr/>
        </p:nvSpPr>
        <p:spPr>
          <a:xfrm>
            <a:off x="1676237" y="5186362"/>
            <a:ext cx="384021" cy="496693"/>
          </a:xfrm>
          <a:custGeom>
            <a:avLst/>
            <a:gdLst/>
            <a:ahLst/>
            <a:cxnLst/>
            <a:rect l="0" t="0" r="0" b="0"/>
            <a:pathLst>
              <a:path w="384021" h="496693">
                <a:moveTo>
                  <a:pt x="281150" y="94298"/>
                </a:moveTo>
                <a:lnTo>
                  <a:pt x="267498" y="89747"/>
                </a:lnTo>
                <a:lnTo>
                  <a:pt x="258255" y="87512"/>
                </a:lnTo>
                <a:lnTo>
                  <a:pt x="250019" y="85567"/>
                </a:lnTo>
                <a:lnTo>
                  <a:pt x="240009" y="81527"/>
                </a:lnTo>
                <a:lnTo>
                  <a:pt x="229210" y="79097"/>
                </a:lnTo>
                <a:lnTo>
                  <a:pt x="223663" y="78449"/>
                </a:lnTo>
                <a:lnTo>
                  <a:pt x="216156" y="78969"/>
                </a:lnTo>
                <a:lnTo>
                  <a:pt x="207340" y="80269"/>
                </a:lnTo>
                <a:lnTo>
                  <a:pt x="161266" y="89198"/>
                </a:lnTo>
                <a:lnTo>
                  <a:pt x="149793" y="92803"/>
                </a:lnTo>
                <a:lnTo>
                  <a:pt x="139286" y="97111"/>
                </a:lnTo>
                <a:lnTo>
                  <a:pt x="106443" y="113162"/>
                </a:lnTo>
                <a:lnTo>
                  <a:pt x="99908" y="118304"/>
                </a:lnTo>
                <a:lnTo>
                  <a:pt x="93647" y="124590"/>
                </a:lnTo>
                <a:lnTo>
                  <a:pt x="87568" y="131637"/>
                </a:lnTo>
                <a:lnTo>
                  <a:pt x="80658" y="138240"/>
                </a:lnTo>
                <a:lnTo>
                  <a:pt x="73194" y="144548"/>
                </a:lnTo>
                <a:lnTo>
                  <a:pt x="65360" y="150658"/>
                </a:lnTo>
                <a:lnTo>
                  <a:pt x="58232" y="156636"/>
                </a:lnTo>
                <a:lnTo>
                  <a:pt x="51576" y="162527"/>
                </a:lnTo>
                <a:lnTo>
                  <a:pt x="45233" y="168358"/>
                </a:lnTo>
                <a:lnTo>
                  <a:pt x="37194" y="177009"/>
                </a:lnTo>
                <a:lnTo>
                  <a:pt x="28026" y="187539"/>
                </a:lnTo>
                <a:lnTo>
                  <a:pt x="18103" y="199321"/>
                </a:lnTo>
                <a:lnTo>
                  <a:pt x="11488" y="208128"/>
                </a:lnTo>
                <a:lnTo>
                  <a:pt x="4138" y="220454"/>
                </a:lnTo>
                <a:lnTo>
                  <a:pt x="0" y="228197"/>
                </a:lnTo>
                <a:lnTo>
                  <a:pt x="372" y="230236"/>
                </a:lnTo>
                <a:lnTo>
                  <a:pt x="3325" y="235043"/>
                </a:lnTo>
                <a:lnTo>
                  <a:pt x="5446" y="236705"/>
                </a:lnTo>
                <a:lnTo>
                  <a:pt x="7812" y="237814"/>
                </a:lnTo>
                <a:lnTo>
                  <a:pt x="12981" y="239045"/>
                </a:lnTo>
                <a:lnTo>
                  <a:pt x="23152" y="240691"/>
                </a:lnTo>
                <a:lnTo>
                  <a:pt x="29141" y="242376"/>
                </a:lnTo>
                <a:lnTo>
                  <a:pt x="35992" y="244451"/>
                </a:lnTo>
                <a:lnTo>
                  <a:pt x="44369" y="245835"/>
                </a:lnTo>
                <a:lnTo>
                  <a:pt x="53763" y="246758"/>
                </a:lnTo>
                <a:lnTo>
                  <a:pt x="63836" y="247372"/>
                </a:lnTo>
                <a:lnTo>
                  <a:pt x="73409" y="248735"/>
                </a:lnTo>
                <a:lnTo>
                  <a:pt x="82649" y="250596"/>
                </a:lnTo>
                <a:lnTo>
                  <a:pt x="91666" y="252789"/>
                </a:lnTo>
                <a:lnTo>
                  <a:pt x="104345" y="255203"/>
                </a:lnTo>
                <a:lnTo>
                  <a:pt x="136212" y="260426"/>
                </a:lnTo>
                <a:lnTo>
                  <a:pt x="150235" y="263153"/>
                </a:lnTo>
                <a:lnTo>
                  <a:pt x="162441" y="265923"/>
                </a:lnTo>
                <a:lnTo>
                  <a:pt x="207113" y="277212"/>
                </a:lnTo>
                <a:lnTo>
                  <a:pt x="217504" y="281010"/>
                </a:lnTo>
                <a:lnTo>
                  <a:pt x="227290" y="285448"/>
                </a:lnTo>
                <a:lnTo>
                  <a:pt x="236670" y="290311"/>
                </a:lnTo>
                <a:lnTo>
                  <a:pt x="244830" y="295458"/>
                </a:lnTo>
                <a:lnTo>
                  <a:pt x="252174" y="300795"/>
                </a:lnTo>
                <a:lnTo>
                  <a:pt x="258975" y="306257"/>
                </a:lnTo>
                <a:lnTo>
                  <a:pt x="267319" y="313709"/>
                </a:lnTo>
                <a:lnTo>
                  <a:pt x="286750" y="332149"/>
                </a:lnTo>
                <a:lnTo>
                  <a:pt x="294409" y="340495"/>
                </a:lnTo>
                <a:lnTo>
                  <a:pt x="305458" y="354849"/>
                </a:lnTo>
                <a:lnTo>
                  <a:pt x="311003" y="367578"/>
                </a:lnTo>
                <a:lnTo>
                  <a:pt x="313468" y="382443"/>
                </a:lnTo>
                <a:lnTo>
                  <a:pt x="314126" y="393075"/>
                </a:lnTo>
                <a:lnTo>
                  <a:pt x="315050" y="423171"/>
                </a:lnTo>
                <a:lnTo>
                  <a:pt x="315180" y="430704"/>
                </a:lnTo>
                <a:lnTo>
                  <a:pt x="314314" y="436678"/>
                </a:lnTo>
                <a:lnTo>
                  <a:pt x="308545" y="450591"/>
                </a:lnTo>
                <a:lnTo>
                  <a:pt x="300803" y="465402"/>
                </a:lnTo>
                <a:lnTo>
                  <a:pt x="295282" y="472910"/>
                </a:lnTo>
                <a:lnTo>
                  <a:pt x="287113" y="479423"/>
                </a:lnTo>
                <a:lnTo>
                  <a:pt x="278085" y="485492"/>
                </a:lnTo>
                <a:lnTo>
                  <a:pt x="270898" y="491364"/>
                </a:lnTo>
                <a:lnTo>
                  <a:pt x="266695" y="493311"/>
                </a:lnTo>
                <a:lnTo>
                  <a:pt x="256946" y="495474"/>
                </a:lnTo>
                <a:lnTo>
                  <a:pt x="246262" y="496436"/>
                </a:lnTo>
                <a:lnTo>
                  <a:pt x="240747" y="496692"/>
                </a:lnTo>
                <a:lnTo>
                  <a:pt x="236117" y="495911"/>
                </a:lnTo>
                <a:lnTo>
                  <a:pt x="228433" y="492502"/>
                </a:lnTo>
                <a:lnTo>
                  <a:pt x="214201" y="485229"/>
                </a:lnTo>
                <a:lnTo>
                  <a:pt x="209847" y="481600"/>
                </a:lnTo>
                <a:lnTo>
                  <a:pt x="193476" y="462090"/>
                </a:lnTo>
                <a:lnTo>
                  <a:pt x="184081" y="451119"/>
                </a:lnTo>
                <a:lnTo>
                  <a:pt x="176731" y="439892"/>
                </a:lnTo>
                <a:lnTo>
                  <a:pt x="170289" y="426013"/>
                </a:lnTo>
                <a:lnTo>
                  <a:pt x="167238" y="418311"/>
                </a:lnTo>
                <a:lnTo>
                  <a:pt x="165204" y="410319"/>
                </a:lnTo>
                <a:lnTo>
                  <a:pt x="163847" y="402134"/>
                </a:lnTo>
                <a:lnTo>
                  <a:pt x="162943" y="393819"/>
                </a:lnTo>
                <a:lnTo>
                  <a:pt x="162340" y="381609"/>
                </a:lnTo>
                <a:lnTo>
                  <a:pt x="161671" y="350261"/>
                </a:lnTo>
                <a:lnTo>
                  <a:pt x="162445" y="336378"/>
                </a:lnTo>
                <a:lnTo>
                  <a:pt x="163913" y="324264"/>
                </a:lnTo>
                <a:lnTo>
                  <a:pt x="165844" y="313331"/>
                </a:lnTo>
                <a:lnTo>
                  <a:pt x="168085" y="302233"/>
                </a:lnTo>
                <a:lnTo>
                  <a:pt x="173114" y="279741"/>
                </a:lnTo>
                <a:lnTo>
                  <a:pt x="176741" y="269361"/>
                </a:lnTo>
                <a:lnTo>
                  <a:pt x="181064" y="259584"/>
                </a:lnTo>
                <a:lnTo>
                  <a:pt x="201690" y="218810"/>
                </a:lnTo>
                <a:lnTo>
                  <a:pt x="210079" y="204929"/>
                </a:lnTo>
                <a:lnTo>
                  <a:pt x="220434" y="189007"/>
                </a:lnTo>
                <a:lnTo>
                  <a:pt x="277248" y="104399"/>
                </a:lnTo>
                <a:lnTo>
                  <a:pt x="284263" y="96270"/>
                </a:lnTo>
                <a:lnTo>
                  <a:pt x="291798" y="88945"/>
                </a:lnTo>
                <a:lnTo>
                  <a:pt x="299679" y="82157"/>
                </a:lnTo>
                <a:lnTo>
                  <a:pt x="310647" y="70964"/>
                </a:lnTo>
                <a:lnTo>
                  <a:pt x="323675" y="56834"/>
                </a:lnTo>
                <a:lnTo>
                  <a:pt x="338075" y="40747"/>
                </a:lnTo>
                <a:lnTo>
                  <a:pt x="349580" y="29070"/>
                </a:lnTo>
                <a:lnTo>
                  <a:pt x="359155" y="20332"/>
                </a:lnTo>
                <a:lnTo>
                  <a:pt x="3840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75"/>
          <p:cNvSpPr/>
          <p:nvPr/>
        </p:nvSpPr>
        <p:spPr>
          <a:xfrm>
            <a:off x="2643187" y="5106929"/>
            <a:ext cx="57139" cy="64571"/>
          </a:xfrm>
          <a:custGeom>
            <a:avLst/>
            <a:gdLst/>
            <a:ahLst/>
            <a:cxnLst/>
            <a:rect l="0" t="0" r="0" b="0"/>
            <a:pathLst>
              <a:path w="57139" h="64571">
                <a:moveTo>
                  <a:pt x="34290" y="2281"/>
                </a:moveTo>
                <a:lnTo>
                  <a:pt x="20638" y="6832"/>
                </a:lnTo>
                <a:lnTo>
                  <a:pt x="15663" y="9125"/>
                </a:lnTo>
                <a:lnTo>
                  <a:pt x="11395" y="11605"/>
                </a:lnTo>
                <a:lnTo>
                  <a:pt x="7596" y="14212"/>
                </a:lnTo>
                <a:lnTo>
                  <a:pt x="5064" y="17855"/>
                </a:lnTo>
                <a:lnTo>
                  <a:pt x="3376" y="22189"/>
                </a:lnTo>
                <a:lnTo>
                  <a:pt x="2251" y="26982"/>
                </a:lnTo>
                <a:lnTo>
                  <a:pt x="2453" y="33036"/>
                </a:lnTo>
                <a:lnTo>
                  <a:pt x="3540" y="39929"/>
                </a:lnTo>
                <a:lnTo>
                  <a:pt x="5218" y="47383"/>
                </a:lnTo>
                <a:lnTo>
                  <a:pt x="7289" y="53303"/>
                </a:lnTo>
                <a:lnTo>
                  <a:pt x="9622" y="58203"/>
                </a:lnTo>
                <a:lnTo>
                  <a:pt x="12129" y="62422"/>
                </a:lnTo>
                <a:lnTo>
                  <a:pt x="13801" y="64283"/>
                </a:lnTo>
                <a:lnTo>
                  <a:pt x="14916" y="64570"/>
                </a:lnTo>
                <a:lnTo>
                  <a:pt x="28946" y="50490"/>
                </a:lnTo>
                <a:lnTo>
                  <a:pt x="31680" y="46803"/>
                </a:lnTo>
                <a:lnTo>
                  <a:pt x="34455" y="42440"/>
                </a:lnTo>
                <a:lnTo>
                  <a:pt x="37258" y="37626"/>
                </a:lnTo>
                <a:lnTo>
                  <a:pt x="45451" y="24657"/>
                </a:lnTo>
                <a:lnTo>
                  <a:pt x="50304" y="17198"/>
                </a:lnTo>
                <a:lnTo>
                  <a:pt x="53538" y="11273"/>
                </a:lnTo>
                <a:lnTo>
                  <a:pt x="55694" y="6371"/>
                </a:lnTo>
                <a:lnTo>
                  <a:pt x="57132" y="2150"/>
                </a:lnTo>
                <a:lnTo>
                  <a:pt x="57138" y="288"/>
                </a:lnTo>
                <a:lnTo>
                  <a:pt x="56189" y="0"/>
                </a:lnTo>
                <a:lnTo>
                  <a:pt x="54605" y="760"/>
                </a:lnTo>
                <a:lnTo>
                  <a:pt x="52596" y="1267"/>
                </a:lnTo>
                <a:lnTo>
                  <a:pt x="50304" y="1605"/>
                </a:lnTo>
                <a:lnTo>
                  <a:pt x="47823" y="1830"/>
                </a:lnTo>
                <a:lnTo>
                  <a:pt x="45217" y="2933"/>
                </a:lnTo>
                <a:lnTo>
                  <a:pt x="42527" y="4621"/>
                </a:lnTo>
                <a:lnTo>
                  <a:pt x="39782" y="6698"/>
                </a:lnTo>
                <a:lnTo>
                  <a:pt x="36998" y="9035"/>
                </a:lnTo>
                <a:lnTo>
                  <a:pt x="34191" y="11546"/>
                </a:lnTo>
                <a:lnTo>
                  <a:pt x="31366" y="14173"/>
                </a:lnTo>
                <a:lnTo>
                  <a:pt x="26626" y="16876"/>
                </a:lnTo>
                <a:lnTo>
                  <a:pt x="20608" y="19631"/>
                </a:lnTo>
                <a:lnTo>
                  <a:pt x="0" y="279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76"/>
          <p:cNvSpPr/>
          <p:nvPr/>
        </p:nvSpPr>
        <p:spPr>
          <a:xfrm>
            <a:off x="3158864" y="4646295"/>
            <a:ext cx="333001" cy="170170"/>
          </a:xfrm>
          <a:custGeom>
            <a:avLst/>
            <a:gdLst/>
            <a:ahLst/>
            <a:cxnLst/>
            <a:rect l="0" t="0" r="0" b="0"/>
            <a:pathLst>
              <a:path w="333001" h="170170">
                <a:moveTo>
                  <a:pt x="24390" y="0"/>
                </a:moveTo>
                <a:lnTo>
                  <a:pt x="28941" y="13652"/>
                </a:lnTo>
                <a:lnTo>
                  <a:pt x="30282" y="18626"/>
                </a:lnTo>
                <a:lnTo>
                  <a:pt x="31176" y="22895"/>
                </a:lnTo>
                <a:lnTo>
                  <a:pt x="31771" y="26693"/>
                </a:lnTo>
                <a:lnTo>
                  <a:pt x="31216" y="31130"/>
                </a:lnTo>
                <a:lnTo>
                  <a:pt x="29893" y="35993"/>
                </a:lnTo>
                <a:lnTo>
                  <a:pt x="28059" y="41140"/>
                </a:lnTo>
                <a:lnTo>
                  <a:pt x="26836" y="46477"/>
                </a:lnTo>
                <a:lnTo>
                  <a:pt x="26021" y="51939"/>
                </a:lnTo>
                <a:lnTo>
                  <a:pt x="25477" y="57486"/>
                </a:lnTo>
                <a:lnTo>
                  <a:pt x="25115" y="63089"/>
                </a:lnTo>
                <a:lnTo>
                  <a:pt x="24874" y="68729"/>
                </a:lnTo>
                <a:lnTo>
                  <a:pt x="24534" y="83229"/>
                </a:lnTo>
                <a:lnTo>
                  <a:pt x="24486" y="86919"/>
                </a:lnTo>
                <a:lnTo>
                  <a:pt x="23502" y="91283"/>
                </a:lnTo>
                <a:lnTo>
                  <a:pt x="21893" y="96098"/>
                </a:lnTo>
                <a:lnTo>
                  <a:pt x="19868" y="101212"/>
                </a:lnTo>
                <a:lnTo>
                  <a:pt x="15078" y="114515"/>
                </a:lnTo>
                <a:lnTo>
                  <a:pt x="12467" y="122063"/>
                </a:lnTo>
                <a:lnTo>
                  <a:pt x="10727" y="128048"/>
                </a:lnTo>
                <a:lnTo>
                  <a:pt x="9566" y="132990"/>
                </a:lnTo>
                <a:lnTo>
                  <a:pt x="8793" y="137238"/>
                </a:lnTo>
                <a:lnTo>
                  <a:pt x="7324" y="142927"/>
                </a:lnTo>
                <a:lnTo>
                  <a:pt x="5393" y="149577"/>
                </a:lnTo>
                <a:lnTo>
                  <a:pt x="0" y="167129"/>
                </a:lnTo>
                <a:lnTo>
                  <a:pt x="510" y="168569"/>
                </a:lnTo>
                <a:lnTo>
                  <a:pt x="1803" y="169530"/>
                </a:lnTo>
                <a:lnTo>
                  <a:pt x="3617" y="170169"/>
                </a:lnTo>
                <a:lnTo>
                  <a:pt x="6732" y="169643"/>
                </a:lnTo>
                <a:lnTo>
                  <a:pt x="15272" y="166519"/>
                </a:lnTo>
                <a:lnTo>
                  <a:pt x="22878" y="164496"/>
                </a:lnTo>
                <a:lnTo>
                  <a:pt x="26240" y="163957"/>
                </a:lnTo>
                <a:lnTo>
                  <a:pt x="35055" y="160817"/>
                </a:lnTo>
                <a:lnTo>
                  <a:pt x="40073" y="158646"/>
                </a:lnTo>
                <a:lnTo>
                  <a:pt x="51038" y="155294"/>
                </a:lnTo>
                <a:lnTo>
                  <a:pt x="83541" y="146489"/>
                </a:lnTo>
                <a:lnTo>
                  <a:pt x="101924" y="142427"/>
                </a:lnTo>
                <a:lnTo>
                  <a:pt x="120847" y="138766"/>
                </a:lnTo>
                <a:lnTo>
                  <a:pt x="140130" y="135373"/>
                </a:lnTo>
                <a:lnTo>
                  <a:pt x="164415" y="132159"/>
                </a:lnTo>
                <a:lnTo>
                  <a:pt x="221879" y="126047"/>
                </a:lnTo>
                <a:lnTo>
                  <a:pt x="245584" y="124988"/>
                </a:lnTo>
                <a:lnTo>
                  <a:pt x="265198" y="125236"/>
                </a:lnTo>
                <a:lnTo>
                  <a:pt x="303386" y="127594"/>
                </a:lnTo>
                <a:lnTo>
                  <a:pt x="333000" y="1285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77"/>
          <p:cNvSpPr/>
          <p:nvPr/>
        </p:nvSpPr>
        <p:spPr>
          <a:xfrm>
            <a:off x="3397578" y="4569142"/>
            <a:ext cx="25707" cy="428626"/>
          </a:xfrm>
          <a:custGeom>
            <a:avLst/>
            <a:gdLst/>
            <a:ahLst/>
            <a:cxnLst/>
            <a:rect l="0" t="0" r="0" b="0"/>
            <a:pathLst>
              <a:path w="25707" h="428626">
                <a:moveTo>
                  <a:pt x="25706" y="0"/>
                </a:moveTo>
                <a:lnTo>
                  <a:pt x="16605" y="4551"/>
                </a:lnTo>
                <a:lnTo>
                  <a:pt x="13924" y="7797"/>
                </a:lnTo>
                <a:lnTo>
                  <a:pt x="12136" y="11865"/>
                </a:lnTo>
                <a:lnTo>
                  <a:pt x="10944" y="16483"/>
                </a:lnTo>
                <a:lnTo>
                  <a:pt x="9198" y="21466"/>
                </a:lnTo>
                <a:lnTo>
                  <a:pt x="7081" y="26693"/>
                </a:lnTo>
                <a:lnTo>
                  <a:pt x="4717" y="32083"/>
                </a:lnTo>
                <a:lnTo>
                  <a:pt x="3141" y="38534"/>
                </a:lnTo>
                <a:lnTo>
                  <a:pt x="2090" y="45692"/>
                </a:lnTo>
                <a:lnTo>
                  <a:pt x="1390" y="53321"/>
                </a:lnTo>
                <a:lnTo>
                  <a:pt x="923" y="65075"/>
                </a:lnTo>
                <a:lnTo>
                  <a:pt x="266" y="110616"/>
                </a:lnTo>
                <a:lnTo>
                  <a:pt x="0" y="208343"/>
                </a:lnTo>
                <a:lnTo>
                  <a:pt x="7371" y="374216"/>
                </a:lnTo>
                <a:lnTo>
                  <a:pt x="8720" y="386638"/>
                </a:lnTo>
                <a:lnTo>
                  <a:pt x="10572" y="397776"/>
                </a:lnTo>
                <a:lnTo>
                  <a:pt x="17134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78"/>
          <p:cNvSpPr/>
          <p:nvPr/>
        </p:nvSpPr>
        <p:spPr>
          <a:xfrm>
            <a:off x="2986087" y="5066486"/>
            <a:ext cx="882968" cy="42725"/>
          </a:xfrm>
          <a:custGeom>
            <a:avLst/>
            <a:gdLst/>
            <a:ahLst/>
            <a:cxnLst/>
            <a:rect l="0" t="0" r="0" b="0"/>
            <a:pathLst>
              <a:path w="882968" h="42725">
                <a:moveTo>
                  <a:pt x="0" y="42724"/>
                </a:moveTo>
                <a:lnTo>
                  <a:pt x="18203" y="38173"/>
                </a:lnTo>
                <a:lnTo>
                  <a:pt x="26423" y="36832"/>
                </a:lnTo>
                <a:lnTo>
                  <a:pt x="34760" y="35938"/>
                </a:lnTo>
                <a:lnTo>
                  <a:pt x="43176" y="35342"/>
                </a:lnTo>
                <a:lnTo>
                  <a:pt x="51644" y="33993"/>
                </a:lnTo>
                <a:lnTo>
                  <a:pt x="60147" y="32141"/>
                </a:lnTo>
                <a:lnTo>
                  <a:pt x="68673" y="29953"/>
                </a:lnTo>
                <a:lnTo>
                  <a:pt x="82929" y="27543"/>
                </a:lnTo>
                <a:lnTo>
                  <a:pt x="121630" y="22324"/>
                </a:lnTo>
                <a:lnTo>
                  <a:pt x="141094" y="20551"/>
                </a:lnTo>
                <a:lnTo>
                  <a:pt x="159785" y="19369"/>
                </a:lnTo>
                <a:lnTo>
                  <a:pt x="177961" y="18582"/>
                </a:lnTo>
                <a:lnTo>
                  <a:pt x="194841" y="17104"/>
                </a:lnTo>
                <a:lnTo>
                  <a:pt x="210856" y="15166"/>
                </a:lnTo>
                <a:lnTo>
                  <a:pt x="226296" y="12922"/>
                </a:lnTo>
                <a:lnTo>
                  <a:pt x="252781" y="10474"/>
                </a:lnTo>
                <a:lnTo>
                  <a:pt x="325390" y="5212"/>
                </a:lnTo>
                <a:lnTo>
                  <a:pt x="368374" y="3429"/>
                </a:lnTo>
                <a:lnTo>
                  <a:pt x="461854" y="1447"/>
                </a:lnTo>
                <a:lnTo>
                  <a:pt x="722043" y="0"/>
                </a:lnTo>
                <a:lnTo>
                  <a:pt x="745205" y="907"/>
                </a:lnTo>
                <a:lnTo>
                  <a:pt x="767313" y="2463"/>
                </a:lnTo>
                <a:lnTo>
                  <a:pt x="788720" y="4453"/>
                </a:lnTo>
                <a:lnTo>
                  <a:pt x="805848" y="6733"/>
                </a:lnTo>
                <a:lnTo>
                  <a:pt x="820125" y="9204"/>
                </a:lnTo>
                <a:lnTo>
                  <a:pt x="882967" y="25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79"/>
          <p:cNvSpPr/>
          <p:nvPr/>
        </p:nvSpPr>
        <p:spPr>
          <a:xfrm>
            <a:off x="3011804" y="5212212"/>
            <a:ext cx="402909" cy="521398"/>
          </a:xfrm>
          <a:custGeom>
            <a:avLst/>
            <a:gdLst/>
            <a:ahLst/>
            <a:cxnLst/>
            <a:rect l="0" t="0" r="0" b="0"/>
            <a:pathLst>
              <a:path w="402909" h="521398">
                <a:moveTo>
                  <a:pt x="402908" y="25585"/>
                </a:moveTo>
                <a:lnTo>
                  <a:pt x="384705" y="21035"/>
                </a:lnTo>
                <a:lnTo>
                  <a:pt x="373228" y="16260"/>
                </a:lnTo>
                <a:lnTo>
                  <a:pt x="368833" y="13653"/>
                </a:lnTo>
                <a:lnTo>
                  <a:pt x="356331" y="10757"/>
                </a:lnTo>
                <a:lnTo>
                  <a:pt x="348997" y="9985"/>
                </a:lnTo>
                <a:lnTo>
                  <a:pt x="338308" y="9127"/>
                </a:lnTo>
                <a:lnTo>
                  <a:pt x="334123" y="8898"/>
                </a:lnTo>
                <a:lnTo>
                  <a:pt x="324667" y="9698"/>
                </a:lnTo>
                <a:lnTo>
                  <a:pt x="284264" y="14422"/>
                </a:lnTo>
                <a:lnTo>
                  <a:pt x="274282" y="15285"/>
                </a:lnTo>
                <a:lnTo>
                  <a:pt x="265722" y="15861"/>
                </a:lnTo>
                <a:lnTo>
                  <a:pt x="252396" y="15293"/>
                </a:lnTo>
                <a:lnTo>
                  <a:pt x="235891" y="13961"/>
                </a:lnTo>
                <a:lnTo>
                  <a:pt x="217269" y="12121"/>
                </a:lnTo>
                <a:lnTo>
                  <a:pt x="202948" y="9941"/>
                </a:lnTo>
                <a:lnTo>
                  <a:pt x="191497" y="7536"/>
                </a:lnTo>
                <a:lnTo>
                  <a:pt x="181957" y="4980"/>
                </a:lnTo>
                <a:lnTo>
                  <a:pt x="173693" y="3276"/>
                </a:lnTo>
                <a:lnTo>
                  <a:pt x="166278" y="2140"/>
                </a:lnTo>
                <a:lnTo>
                  <a:pt x="153911" y="877"/>
                </a:lnTo>
                <a:lnTo>
                  <a:pt x="145240" y="317"/>
                </a:lnTo>
                <a:lnTo>
                  <a:pt x="130592" y="67"/>
                </a:lnTo>
                <a:lnTo>
                  <a:pt x="121351" y="0"/>
                </a:lnTo>
                <a:lnTo>
                  <a:pt x="115191" y="909"/>
                </a:lnTo>
                <a:lnTo>
                  <a:pt x="111084" y="2467"/>
                </a:lnTo>
                <a:lnTo>
                  <a:pt x="99942" y="11811"/>
                </a:lnTo>
                <a:lnTo>
                  <a:pt x="91420" y="24573"/>
                </a:lnTo>
                <a:lnTo>
                  <a:pt x="82862" y="40420"/>
                </a:lnTo>
                <a:lnTo>
                  <a:pt x="80006" y="48810"/>
                </a:lnTo>
                <a:lnTo>
                  <a:pt x="77150" y="59166"/>
                </a:lnTo>
                <a:lnTo>
                  <a:pt x="65722" y="105455"/>
                </a:lnTo>
                <a:lnTo>
                  <a:pt x="62865" y="118837"/>
                </a:lnTo>
                <a:lnTo>
                  <a:pt x="57150" y="148946"/>
                </a:lnTo>
                <a:lnTo>
                  <a:pt x="54293" y="167833"/>
                </a:lnTo>
                <a:lnTo>
                  <a:pt x="48578" y="211679"/>
                </a:lnTo>
                <a:lnTo>
                  <a:pt x="45403" y="239421"/>
                </a:lnTo>
                <a:lnTo>
                  <a:pt x="44556" y="248153"/>
                </a:lnTo>
                <a:lnTo>
                  <a:pt x="44944" y="253021"/>
                </a:lnTo>
                <a:lnTo>
                  <a:pt x="46156" y="255314"/>
                </a:lnTo>
                <a:lnTo>
                  <a:pt x="50041" y="256275"/>
                </a:lnTo>
                <a:lnTo>
                  <a:pt x="54943" y="256701"/>
                </a:lnTo>
                <a:lnTo>
                  <a:pt x="57584" y="255863"/>
                </a:lnTo>
                <a:lnTo>
                  <a:pt x="63058" y="252391"/>
                </a:lnTo>
                <a:lnTo>
                  <a:pt x="75286" y="242401"/>
                </a:lnTo>
                <a:lnTo>
                  <a:pt x="84578" y="236883"/>
                </a:lnTo>
                <a:lnTo>
                  <a:pt x="95058" y="228715"/>
                </a:lnTo>
                <a:lnTo>
                  <a:pt x="106066" y="219688"/>
                </a:lnTo>
                <a:lnTo>
                  <a:pt x="117308" y="212501"/>
                </a:lnTo>
                <a:lnTo>
                  <a:pt x="123925" y="210203"/>
                </a:lnTo>
                <a:lnTo>
                  <a:pt x="131195" y="208671"/>
                </a:lnTo>
                <a:lnTo>
                  <a:pt x="138898" y="207650"/>
                </a:lnTo>
                <a:lnTo>
                  <a:pt x="146892" y="206017"/>
                </a:lnTo>
                <a:lnTo>
                  <a:pt x="155078" y="203975"/>
                </a:lnTo>
                <a:lnTo>
                  <a:pt x="163393" y="201662"/>
                </a:lnTo>
                <a:lnTo>
                  <a:pt x="171794" y="200120"/>
                </a:lnTo>
                <a:lnTo>
                  <a:pt x="180252" y="199091"/>
                </a:lnTo>
                <a:lnTo>
                  <a:pt x="188748" y="198406"/>
                </a:lnTo>
                <a:lnTo>
                  <a:pt x="197270" y="197949"/>
                </a:lnTo>
                <a:lnTo>
                  <a:pt x="214358" y="197441"/>
                </a:lnTo>
                <a:lnTo>
                  <a:pt x="221963" y="198258"/>
                </a:lnTo>
                <a:lnTo>
                  <a:pt x="228938" y="199756"/>
                </a:lnTo>
                <a:lnTo>
                  <a:pt x="242720" y="203960"/>
                </a:lnTo>
                <a:lnTo>
                  <a:pt x="258371" y="209002"/>
                </a:lnTo>
                <a:lnTo>
                  <a:pt x="266545" y="212634"/>
                </a:lnTo>
                <a:lnTo>
                  <a:pt x="274852" y="216959"/>
                </a:lnTo>
                <a:lnTo>
                  <a:pt x="283247" y="221747"/>
                </a:lnTo>
                <a:lnTo>
                  <a:pt x="290749" y="226845"/>
                </a:lnTo>
                <a:lnTo>
                  <a:pt x="297656" y="232149"/>
                </a:lnTo>
                <a:lnTo>
                  <a:pt x="304165" y="237589"/>
                </a:lnTo>
                <a:lnTo>
                  <a:pt x="316477" y="251254"/>
                </a:lnTo>
                <a:lnTo>
                  <a:pt x="327347" y="266853"/>
                </a:lnTo>
                <a:lnTo>
                  <a:pt x="331579" y="275013"/>
                </a:lnTo>
                <a:lnTo>
                  <a:pt x="335353" y="283310"/>
                </a:lnTo>
                <a:lnTo>
                  <a:pt x="337869" y="292651"/>
                </a:lnTo>
                <a:lnTo>
                  <a:pt x="339546" y="302690"/>
                </a:lnTo>
                <a:lnTo>
                  <a:pt x="340664" y="313191"/>
                </a:lnTo>
                <a:lnTo>
                  <a:pt x="342362" y="323050"/>
                </a:lnTo>
                <a:lnTo>
                  <a:pt x="344446" y="332480"/>
                </a:lnTo>
                <a:lnTo>
                  <a:pt x="346789" y="341624"/>
                </a:lnTo>
                <a:lnTo>
                  <a:pt x="348350" y="350578"/>
                </a:lnTo>
                <a:lnTo>
                  <a:pt x="349391" y="359404"/>
                </a:lnTo>
                <a:lnTo>
                  <a:pt x="350085" y="368146"/>
                </a:lnTo>
                <a:lnTo>
                  <a:pt x="349595" y="376832"/>
                </a:lnTo>
                <a:lnTo>
                  <a:pt x="348316" y="385480"/>
                </a:lnTo>
                <a:lnTo>
                  <a:pt x="344355" y="401756"/>
                </a:lnTo>
                <a:lnTo>
                  <a:pt x="339420" y="415340"/>
                </a:lnTo>
                <a:lnTo>
                  <a:pt x="334865" y="424486"/>
                </a:lnTo>
                <a:lnTo>
                  <a:pt x="328971" y="435347"/>
                </a:lnTo>
                <a:lnTo>
                  <a:pt x="322184" y="447349"/>
                </a:lnTo>
                <a:lnTo>
                  <a:pt x="315754" y="457257"/>
                </a:lnTo>
                <a:lnTo>
                  <a:pt x="303531" y="473344"/>
                </a:lnTo>
                <a:lnTo>
                  <a:pt x="291748" y="486844"/>
                </a:lnTo>
                <a:lnTo>
                  <a:pt x="280161" y="498242"/>
                </a:lnTo>
                <a:lnTo>
                  <a:pt x="268661" y="506482"/>
                </a:lnTo>
                <a:lnTo>
                  <a:pt x="257200" y="510780"/>
                </a:lnTo>
                <a:lnTo>
                  <a:pt x="244804" y="513642"/>
                </a:lnTo>
                <a:lnTo>
                  <a:pt x="237498" y="515739"/>
                </a:lnTo>
                <a:lnTo>
                  <a:pt x="229770" y="518089"/>
                </a:lnTo>
                <a:lnTo>
                  <a:pt x="221760" y="519657"/>
                </a:lnTo>
                <a:lnTo>
                  <a:pt x="213563" y="520701"/>
                </a:lnTo>
                <a:lnTo>
                  <a:pt x="205240" y="521397"/>
                </a:lnTo>
                <a:lnTo>
                  <a:pt x="193977" y="520909"/>
                </a:lnTo>
                <a:lnTo>
                  <a:pt x="180753" y="519631"/>
                </a:lnTo>
                <a:lnTo>
                  <a:pt x="166222" y="517827"/>
                </a:lnTo>
                <a:lnTo>
                  <a:pt x="153678" y="516624"/>
                </a:lnTo>
                <a:lnTo>
                  <a:pt x="142457" y="515822"/>
                </a:lnTo>
                <a:lnTo>
                  <a:pt x="132119" y="515287"/>
                </a:lnTo>
                <a:lnTo>
                  <a:pt x="113012" y="514693"/>
                </a:lnTo>
                <a:lnTo>
                  <a:pt x="103917" y="514535"/>
                </a:lnTo>
                <a:lnTo>
                  <a:pt x="93090" y="513476"/>
                </a:lnTo>
                <a:lnTo>
                  <a:pt x="81110" y="511819"/>
                </a:lnTo>
                <a:lnTo>
                  <a:pt x="55099" y="507436"/>
                </a:lnTo>
                <a:lnTo>
                  <a:pt x="0" y="4970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80"/>
          <p:cNvSpPr/>
          <p:nvPr/>
        </p:nvSpPr>
        <p:spPr>
          <a:xfrm>
            <a:off x="1571624" y="4517707"/>
            <a:ext cx="728664" cy="531496"/>
          </a:xfrm>
          <a:custGeom>
            <a:avLst/>
            <a:gdLst/>
            <a:ahLst/>
            <a:cxnLst/>
            <a:rect l="0" t="0" r="0" b="0"/>
            <a:pathLst>
              <a:path w="728664" h="531496">
                <a:moveTo>
                  <a:pt x="728663" y="0"/>
                </a:moveTo>
                <a:lnTo>
                  <a:pt x="714975" y="12735"/>
                </a:lnTo>
                <a:lnTo>
                  <a:pt x="688636" y="31296"/>
                </a:lnTo>
                <a:lnTo>
                  <a:pt x="667112" y="45702"/>
                </a:lnTo>
                <a:lnTo>
                  <a:pt x="653064" y="58838"/>
                </a:lnTo>
                <a:lnTo>
                  <a:pt x="642069" y="66848"/>
                </a:lnTo>
                <a:lnTo>
                  <a:pt x="627118" y="76950"/>
                </a:lnTo>
                <a:lnTo>
                  <a:pt x="571127" y="113731"/>
                </a:lnTo>
                <a:lnTo>
                  <a:pt x="557917" y="123446"/>
                </a:lnTo>
                <a:lnTo>
                  <a:pt x="514876" y="157015"/>
                </a:lnTo>
                <a:lnTo>
                  <a:pt x="492677" y="173290"/>
                </a:lnTo>
                <a:lnTo>
                  <a:pt x="436809" y="211365"/>
                </a:lnTo>
                <a:lnTo>
                  <a:pt x="416936" y="225683"/>
                </a:lnTo>
                <a:lnTo>
                  <a:pt x="397972" y="239990"/>
                </a:lnTo>
                <a:lnTo>
                  <a:pt x="364520" y="265730"/>
                </a:lnTo>
                <a:lnTo>
                  <a:pt x="340126" y="283520"/>
                </a:lnTo>
                <a:lnTo>
                  <a:pt x="322300" y="297776"/>
                </a:lnTo>
                <a:lnTo>
                  <a:pt x="307075" y="310463"/>
                </a:lnTo>
                <a:lnTo>
                  <a:pt x="290783" y="322451"/>
                </a:lnTo>
                <a:lnTo>
                  <a:pt x="276557" y="334129"/>
                </a:lnTo>
                <a:lnTo>
                  <a:pt x="261027" y="347575"/>
                </a:lnTo>
                <a:lnTo>
                  <a:pt x="238250" y="366250"/>
                </a:lnTo>
                <a:lnTo>
                  <a:pt x="217332" y="382170"/>
                </a:lnTo>
                <a:lnTo>
                  <a:pt x="199462" y="395596"/>
                </a:lnTo>
                <a:lnTo>
                  <a:pt x="185170" y="407913"/>
                </a:lnTo>
                <a:lnTo>
                  <a:pt x="172468" y="419737"/>
                </a:lnTo>
                <a:lnTo>
                  <a:pt x="159520" y="431343"/>
                </a:lnTo>
                <a:lnTo>
                  <a:pt x="137118" y="447634"/>
                </a:lnTo>
                <a:lnTo>
                  <a:pt x="117992" y="458917"/>
                </a:lnTo>
                <a:lnTo>
                  <a:pt x="97003" y="471262"/>
                </a:lnTo>
                <a:lnTo>
                  <a:pt x="73523" y="491637"/>
                </a:lnTo>
                <a:lnTo>
                  <a:pt x="53823" y="505242"/>
                </a:lnTo>
                <a:lnTo>
                  <a:pt x="36123" y="521198"/>
                </a:lnTo>
                <a:lnTo>
                  <a:pt x="25732" y="526962"/>
                </a:lnTo>
                <a:lnTo>
                  <a:pt x="15882" y="529481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81"/>
          <p:cNvSpPr/>
          <p:nvPr/>
        </p:nvSpPr>
        <p:spPr>
          <a:xfrm>
            <a:off x="1332924" y="4543425"/>
            <a:ext cx="50106" cy="351473"/>
          </a:xfrm>
          <a:custGeom>
            <a:avLst/>
            <a:gdLst/>
            <a:ahLst/>
            <a:cxnLst/>
            <a:rect l="0" t="0" r="0" b="0"/>
            <a:pathLst>
              <a:path w="50106" h="351473">
                <a:moveTo>
                  <a:pt x="50105" y="0"/>
                </a:moveTo>
                <a:lnTo>
                  <a:pt x="36453" y="0"/>
                </a:lnTo>
                <a:lnTo>
                  <a:pt x="32431" y="953"/>
                </a:lnTo>
                <a:lnTo>
                  <a:pt x="29750" y="2540"/>
                </a:lnTo>
                <a:lnTo>
                  <a:pt x="27963" y="4551"/>
                </a:lnTo>
                <a:lnTo>
                  <a:pt x="27724" y="7796"/>
                </a:lnTo>
                <a:lnTo>
                  <a:pt x="28517" y="11865"/>
                </a:lnTo>
                <a:lnTo>
                  <a:pt x="29998" y="16482"/>
                </a:lnTo>
                <a:lnTo>
                  <a:pt x="30985" y="22418"/>
                </a:lnTo>
                <a:lnTo>
                  <a:pt x="31644" y="29233"/>
                </a:lnTo>
                <a:lnTo>
                  <a:pt x="32083" y="36633"/>
                </a:lnTo>
                <a:lnTo>
                  <a:pt x="32570" y="60097"/>
                </a:lnTo>
                <a:lnTo>
                  <a:pt x="32884" y="108073"/>
                </a:lnTo>
                <a:lnTo>
                  <a:pt x="31957" y="117768"/>
                </a:lnTo>
                <a:lnTo>
                  <a:pt x="30386" y="127090"/>
                </a:lnTo>
                <a:lnTo>
                  <a:pt x="28387" y="136162"/>
                </a:lnTo>
                <a:lnTo>
                  <a:pt x="27054" y="144114"/>
                </a:lnTo>
                <a:lnTo>
                  <a:pt x="26165" y="151321"/>
                </a:lnTo>
                <a:lnTo>
                  <a:pt x="25573" y="158031"/>
                </a:lnTo>
                <a:lnTo>
                  <a:pt x="24225" y="165361"/>
                </a:lnTo>
                <a:lnTo>
                  <a:pt x="22375" y="173106"/>
                </a:lnTo>
                <a:lnTo>
                  <a:pt x="20188" y="181126"/>
                </a:lnTo>
                <a:lnTo>
                  <a:pt x="17778" y="195046"/>
                </a:lnTo>
                <a:lnTo>
                  <a:pt x="12560" y="233372"/>
                </a:lnTo>
                <a:lnTo>
                  <a:pt x="10788" y="248926"/>
                </a:lnTo>
                <a:lnTo>
                  <a:pt x="9606" y="261201"/>
                </a:lnTo>
                <a:lnTo>
                  <a:pt x="8819" y="271288"/>
                </a:lnTo>
                <a:lnTo>
                  <a:pt x="7341" y="280872"/>
                </a:lnTo>
                <a:lnTo>
                  <a:pt x="5403" y="290117"/>
                </a:lnTo>
                <a:lnTo>
                  <a:pt x="3159" y="299139"/>
                </a:lnTo>
                <a:lnTo>
                  <a:pt x="1663" y="306106"/>
                </a:lnTo>
                <a:lnTo>
                  <a:pt x="666" y="311703"/>
                </a:lnTo>
                <a:lnTo>
                  <a:pt x="0" y="316387"/>
                </a:lnTo>
                <a:lnTo>
                  <a:pt x="510" y="321414"/>
                </a:lnTo>
                <a:lnTo>
                  <a:pt x="1802" y="326671"/>
                </a:lnTo>
                <a:lnTo>
                  <a:pt x="3615" y="332081"/>
                </a:lnTo>
                <a:lnTo>
                  <a:pt x="4825" y="336640"/>
                </a:lnTo>
                <a:lnTo>
                  <a:pt x="5631" y="340631"/>
                </a:lnTo>
                <a:lnTo>
                  <a:pt x="15815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82"/>
          <p:cNvSpPr/>
          <p:nvPr/>
        </p:nvSpPr>
        <p:spPr>
          <a:xfrm>
            <a:off x="1494472" y="5254942"/>
            <a:ext cx="548641" cy="420054"/>
          </a:xfrm>
          <a:custGeom>
            <a:avLst/>
            <a:gdLst/>
            <a:ahLst/>
            <a:cxnLst/>
            <a:rect l="0" t="0" r="0" b="0"/>
            <a:pathLst>
              <a:path w="548641" h="420054">
                <a:moveTo>
                  <a:pt x="548640" y="0"/>
                </a:moveTo>
                <a:lnTo>
                  <a:pt x="536708" y="0"/>
                </a:lnTo>
                <a:lnTo>
                  <a:pt x="534970" y="953"/>
                </a:lnTo>
                <a:lnTo>
                  <a:pt x="533812" y="2540"/>
                </a:lnTo>
                <a:lnTo>
                  <a:pt x="533040" y="4551"/>
                </a:lnTo>
                <a:lnTo>
                  <a:pt x="527402" y="11932"/>
                </a:lnTo>
                <a:lnTo>
                  <a:pt x="515148" y="20151"/>
                </a:lnTo>
                <a:lnTo>
                  <a:pt x="502322" y="28324"/>
                </a:lnTo>
                <a:lnTo>
                  <a:pt x="488049" y="38306"/>
                </a:lnTo>
                <a:lnTo>
                  <a:pt x="475356" y="49092"/>
                </a:lnTo>
                <a:lnTo>
                  <a:pt x="463364" y="60236"/>
                </a:lnTo>
                <a:lnTo>
                  <a:pt x="450732" y="71539"/>
                </a:lnTo>
                <a:lnTo>
                  <a:pt x="435593" y="82913"/>
                </a:lnTo>
                <a:lnTo>
                  <a:pt x="421879" y="91778"/>
                </a:lnTo>
                <a:lnTo>
                  <a:pt x="408482" y="100798"/>
                </a:lnTo>
                <a:lnTo>
                  <a:pt x="400909" y="107203"/>
                </a:lnTo>
                <a:lnTo>
                  <a:pt x="393003" y="114331"/>
                </a:lnTo>
                <a:lnTo>
                  <a:pt x="371518" y="134951"/>
                </a:lnTo>
                <a:lnTo>
                  <a:pt x="359121" y="147118"/>
                </a:lnTo>
                <a:lnTo>
                  <a:pt x="339426" y="164753"/>
                </a:lnTo>
                <a:lnTo>
                  <a:pt x="251091" y="241177"/>
                </a:lnTo>
                <a:lnTo>
                  <a:pt x="238832" y="252225"/>
                </a:lnTo>
                <a:lnTo>
                  <a:pt x="212510" y="277200"/>
                </a:lnTo>
                <a:lnTo>
                  <a:pt x="198823" y="290528"/>
                </a:lnTo>
                <a:lnTo>
                  <a:pt x="186841" y="301318"/>
                </a:lnTo>
                <a:lnTo>
                  <a:pt x="175996" y="310416"/>
                </a:lnTo>
                <a:lnTo>
                  <a:pt x="165908" y="318387"/>
                </a:lnTo>
                <a:lnTo>
                  <a:pt x="157278" y="325606"/>
                </a:lnTo>
                <a:lnTo>
                  <a:pt x="142609" y="338706"/>
                </a:lnTo>
                <a:lnTo>
                  <a:pt x="124659" y="355959"/>
                </a:lnTo>
                <a:lnTo>
                  <a:pt x="114539" y="365893"/>
                </a:lnTo>
                <a:lnTo>
                  <a:pt x="105887" y="373469"/>
                </a:lnTo>
                <a:lnTo>
                  <a:pt x="91193" y="384426"/>
                </a:lnTo>
                <a:lnTo>
                  <a:pt x="67660" y="400501"/>
                </a:lnTo>
                <a:lnTo>
                  <a:pt x="56106" y="406601"/>
                </a:lnTo>
                <a:lnTo>
                  <a:pt x="47796" y="410264"/>
                </a:lnTo>
                <a:lnTo>
                  <a:pt x="37763" y="416729"/>
                </a:lnTo>
                <a:lnTo>
                  <a:pt x="31706" y="418576"/>
                </a:lnTo>
                <a:lnTo>
                  <a:pt x="17181" y="419858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83"/>
          <p:cNvSpPr/>
          <p:nvPr/>
        </p:nvSpPr>
        <p:spPr>
          <a:xfrm>
            <a:off x="1074841" y="5280660"/>
            <a:ext cx="359624" cy="117948"/>
          </a:xfrm>
          <a:custGeom>
            <a:avLst/>
            <a:gdLst/>
            <a:ahLst/>
            <a:cxnLst/>
            <a:rect l="0" t="0" r="0" b="0"/>
            <a:pathLst>
              <a:path w="359624" h="117948">
                <a:moveTo>
                  <a:pt x="85303" y="0"/>
                </a:moveTo>
                <a:lnTo>
                  <a:pt x="67100" y="4551"/>
                </a:lnTo>
                <a:lnTo>
                  <a:pt x="61738" y="6844"/>
                </a:lnTo>
                <a:lnTo>
                  <a:pt x="58163" y="9324"/>
                </a:lnTo>
                <a:lnTo>
                  <a:pt x="55780" y="11931"/>
                </a:lnTo>
                <a:lnTo>
                  <a:pt x="50592" y="17368"/>
                </a:lnTo>
                <a:lnTo>
                  <a:pt x="47875" y="20150"/>
                </a:lnTo>
                <a:lnTo>
                  <a:pt x="44159" y="22959"/>
                </a:lnTo>
                <a:lnTo>
                  <a:pt x="39776" y="25783"/>
                </a:lnTo>
                <a:lnTo>
                  <a:pt x="34949" y="28619"/>
                </a:lnTo>
                <a:lnTo>
                  <a:pt x="31732" y="32414"/>
                </a:lnTo>
                <a:lnTo>
                  <a:pt x="29586" y="36849"/>
                </a:lnTo>
                <a:lnTo>
                  <a:pt x="28156" y="41711"/>
                </a:lnTo>
                <a:lnTo>
                  <a:pt x="25298" y="47810"/>
                </a:lnTo>
                <a:lnTo>
                  <a:pt x="21487" y="54733"/>
                </a:lnTo>
                <a:lnTo>
                  <a:pt x="17042" y="62206"/>
                </a:lnTo>
                <a:lnTo>
                  <a:pt x="14078" y="68141"/>
                </a:lnTo>
                <a:lnTo>
                  <a:pt x="12102" y="73050"/>
                </a:lnTo>
                <a:lnTo>
                  <a:pt x="10785" y="77274"/>
                </a:lnTo>
                <a:lnTo>
                  <a:pt x="8955" y="81044"/>
                </a:lnTo>
                <a:lnTo>
                  <a:pt x="6782" y="84509"/>
                </a:lnTo>
                <a:lnTo>
                  <a:pt x="4381" y="87772"/>
                </a:lnTo>
                <a:lnTo>
                  <a:pt x="2780" y="91851"/>
                </a:lnTo>
                <a:lnTo>
                  <a:pt x="1713" y="96477"/>
                </a:lnTo>
                <a:lnTo>
                  <a:pt x="1001" y="101465"/>
                </a:lnTo>
                <a:lnTo>
                  <a:pt x="527" y="105744"/>
                </a:lnTo>
                <a:lnTo>
                  <a:pt x="211" y="109548"/>
                </a:lnTo>
                <a:lnTo>
                  <a:pt x="0" y="113037"/>
                </a:lnTo>
                <a:lnTo>
                  <a:pt x="812" y="115362"/>
                </a:lnTo>
                <a:lnTo>
                  <a:pt x="2306" y="116914"/>
                </a:lnTo>
                <a:lnTo>
                  <a:pt x="4254" y="117947"/>
                </a:lnTo>
                <a:lnTo>
                  <a:pt x="7458" y="117684"/>
                </a:lnTo>
                <a:lnTo>
                  <a:pt x="16098" y="114851"/>
                </a:lnTo>
                <a:lnTo>
                  <a:pt x="22974" y="112762"/>
                </a:lnTo>
                <a:lnTo>
                  <a:pt x="40774" y="107901"/>
                </a:lnTo>
                <a:lnTo>
                  <a:pt x="48950" y="105272"/>
                </a:lnTo>
                <a:lnTo>
                  <a:pt x="56305" y="102566"/>
                </a:lnTo>
                <a:lnTo>
                  <a:pt x="63114" y="99810"/>
                </a:lnTo>
                <a:lnTo>
                  <a:pt x="69558" y="97019"/>
                </a:lnTo>
                <a:lnTo>
                  <a:pt x="81798" y="91379"/>
                </a:lnTo>
                <a:lnTo>
                  <a:pt x="99399" y="82849"/>
                </a:lnTo>
                <a:lnTo>
                  <a:pt x="106131" y="80950"/>
                </a:lnTo>
                <a:lnTo>
                  <a:pt x="113476" y="79684"/>
                </a:lnTo>
                <a:lnTo>
                  <a:pt x="121230" y="78841"/>
                </a:lnTo>
                <a:lnTo>
                  <a:pt x="129257" y="77325"/>
                </a:lnTo>
                <a:lnTo>
                  <a:pt x="137466" y="75363"/>
                </a:lnTo>
                <a:lnTo>
                  <a:pt x="158969" y="69689"/>
                </a:lnTo>
                <a:lnTo>
                  <a:pt x="193926" y="60818"/>
                </a:lnTo>
                <a:lnTo>
                  <a:pt x="227243" y="53065"/>
                </a:lnTo>
                <a:lnTo>
                  <a:pt x="242795" y="49664"/>
                </a:lnTo>
                <a:lnTo>
                  <a:pt x="255068" y="47397"/>
                </a:lnTo>
                <a:lnTo>
                  <a:pt x="265155" y="45885"/>
                </a:lnTo>
                <a:lnTo>
                  <a:pt x="273784" y="44878"/>
                </a:lnTo>
                <a:lnTo>
                  <a:pt x="287157" y="45158"/>
                </a:lnTo>
                <a:lnTo>
                  <a:pt x="303693" y="46298"/>
                </a:lnTo>
                <a:lnTo>
                  <a:pt x="335718" y="49152"/>
                </a:lnTo>
                <a:lnTo>
                  <a:pt x="357197" y="50758"/>
                </a:lnTo>
                <a:lnTo>
                  <a:pt x="358958" y="50983"/>
                </a:lnTo>
                <a:lnTo>
                  <a:pt x="359623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84"/>
          <p:cNvSpPr/>
          <p:nvPr/>
        </p:nvSpPr>
        <p:spPr>
          <a:xfrm>
            <a:off x="1357312" y="5169217"/>
            <a:ext cx="42863" cy="531496"/>
          </a:xfrm>
          <a:custGeom>
            <a:avLst/>
            <a:gdLst/>
            <a:ahLst/>
            <a:cxnLst/>
            <a:rect l="0" t="0" r="0" b="0"/>
            <a:pathLst>
              <a:path w="42863" h="531496">
                <a:moveTo>
                  <a:pt x="0" y="0"/>
                </a:moveTo>
                <a:lnTo>
                  <a:pt x="4551" y="18203"/>
                </a:lnTo>
                <a:lnTo>
                  <a:pt x="6844" y="26423"/>
                </a:lnTo>
                <a:lnTo>
                  <a:pt x="11932" y="43176"/>
                </a:lnTo>
                <a:lnTo>
                  <a:pt x="13669" y="52597"/>
                </a:lnTo>
                <a:lnTo>
                  <a:pt x="14828" y="62687"/>
                </a:lnTo>
                <a:lnTo>
                  <a:pt x="15600" y="73224"/>
                </a:lnTo>
                <a:lnTo>
                  <a:pt x="16115" y="83106"/>
                </a:lnTo>
                <a:lnTo>
                  <a:pt x="16687" y="101706"/>
                </a:lnTo>
                <a:lnTo>
                  <a:pt x="17141" y="247369"/>
                </a:lnTo>
                <a:lnTo>
                  <a:pt x="18095" y="260163"/>
                </a:lnTo>
                <a:lnTo>
                  <a:pt x="19683" y="272502"/>
                </a:lnTo>
                <a:lnTo>
                  <a:pt x="21695" y="284538"/>
                </a:lnTo>
                <a:lnTo>
                  <a:pt x="23036" y="300182"/>
                </a:lnTo>
                <a:lnTo>
                  <a:pt x="23930" y="318231"/>
                </a:lnTo>
                <a:lnTo>
                  <a:pt x="25188" y="367341"/>
                </a:lnTo>
                <a:lnTo>
                  <a:pt x="25364" y="379197"/>
                </a:lnTo>
                <a:lnTo>
                  <a:pt x="26435" y="392815"/>
                </a:lnTo>
                <a:lnTo>
                  <a:pt x="28100" y="407609"/>
                </a:lnTo>
                <a:lnTo>
                  <a:pt x="30164" y="423187"/>
                </a:lnTo>
                <a:lnTo>
                  <a:pt x="31539" y="435477"/>
                </a:lnTo>
                <a:lnTo>
                  <a:pt x="32456" y="445576"/>
                </a:lnTo>
                <a:lnTo>
                  <a:pt x="33475" y="461876"/>
                </a:lnTo>
                <a:lnTo>
                  <a:pt x="33928" y="475471"/>
                </a:lnTo>
                <a:lnTo>
                  <a:pt x="34258" y="514170"/>
                </a:lnTo>
                <a:lnTo>
                  <a:pt x="35221" y="518040"/>
                </a:lnTo>
                <a:lnTo>
                  <a:pt x="36816" y="521573"/>
                </a:lnTo>
                <a:lnTo>
                  <a:pt x="42862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85"/>
          <p:cNvSpPr/>
          <p:nvPr/>
        </p:nvSpPr>
        <p:spPr>
          <a:xfrm>
            <a:off x="1609548" y="5263515"/>
            <a:ext cx="502145" cy="308611"/>
          </a:xfrm>
          <a:custGeom>
            <a:avLst/>
            <a:gdLst/>
            <a:ahLst/>
            <a:cxnLst/>
            <a:rect l="0" t="0" r="0" b="0"/>
            <a:pathLst>
              <a:path w="502145" h="30861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13841" y="5080"/>
                </a:lnTo>
                <a:lnTo>
                  <a:pt x="22304" y="9101"/>
                </a:lnTo>
                <a:lnTo>
                  <a:pt x="31755" y="14640"/>
                </a:lnTo>
                <a:lnTo>
                  <a:pt x="41867" y="21190"/>
                </a:lnTo>
                <a:lnTo>
                  <a:pt x="52417" y="28414"/>
                </a:lnTo>
                <a:lnTo>
                  <a:pt x="65166" y="37992"/>
                </a:lnTo>
                <a:lnTo>
                  <a:pt x="94572" y="61335"/>
                </a:lnTo>
                <a:lnTo>
                  <a:pt x="147011" y="100285"/>
                </a:lnTo>
                <a:lnTo>
                  <a:pt x="243822" y="171045"/>
                </a:lnTo>
                <a:lnTo>
                  <a:pt x="262302" y="183562"/>
                </a:lnTo>
                <a:lnTo>
                  <a:pt x="281290" y="195717"/>
                </a:lnTo>
                <a:lnTo>
                  <a:pt x="329708" y="225947"/>
                </a:lnTo>
                <a:lnTo>
                  <a:pt x="371668" y="253229"/>
                </a:lnTo>
                <a:lnTo>
                  <a:pt x="379918" y="259307"/>
                </a:lnTo>
                <a:lnTo>
                  <a:pt x="387322" y="265264"/>
                </a:lnTo>
                <a:lnTo>
                  <a:pt x="394164" y="271139"/>
                </a:lnTo>
                <a:lnTo>
                  <a:pt x="409385" y="280209"/>
                </a:lnTo>
                <a:lnTo>
                  <a:pt x="417445" y="283961"/>
                </a:lnTo>
                <a:lnTo>
                  <a:pt x="439100" y="293210"/>
                </a:lnTo>
                <a:lnTo>
                  <a:pt x="451542" y="298343"/>
                </a:lnTo>
                <a:lnTo>
                  <a:pt x="460789" y="301765"/>
                </a:lnTo>
                <a:lnTo>
                  <a:pt x="473604" y="305567"/>
                </a:lnTo>
                <a:lnTo>
                  <a:pt x="482475" y="307258"/>
                </a:lnTo>
                <a:lnTo>
                  <a:pt x="502144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86"/>
          <p:cNvSpPr/>
          <p:nvPr/>
        </p:nvSpPr>
        <p:spPr>
          <a:xfrm>
            <a:off x="1648777" y="4629150"/>
            <a:ext cx="565786" cy="385763"/>
          </a:xfrm>
          <a:custGeom>
            <a:avLst/>
            <a:gdLst/>
            <a:ahLst/>
            <a:cxnLst/>
            <a:rect l="0" t="0" r="0" b="0"/>
            <a:pathLst>
              <a:path w="565786" h="385763">
                <a:moveTo>
                  <a:pt x="0" y="0"/>
                </a:moveTo>
                <a:lnTo>
                  <a:pt x="11932" y="11931"/>
                </a:lnTo>
                <a:lnTo>
                  <a:pt x="24702" y="20151"/>
                </a:lnTo>
                <a:lnTo>
                  <a:pt x="40189" y="28323"/>
                </a:lnTo>
                <a:lnTo>
                  <a:pt x="49652" y="33169"/>
                </a:lnTo>
                <a:lnTo>
                  <a:pt x="64534" y="42116"/>
                </a:lnTo>
                <a:lnTo>
                  <a:pt x="120721" y="78201"/>
                </a:lnTo>
                <a:lnTo>
                  <a:pt x="146999" y="95398"/>
                </a:lnTo>
                <a:lnTo>
                  <a:pt x="158959" y="102651"/>
                </a:lnTo>
                <a:lnTo>
                  <a:pt x="170743" y="109392"/>
                </a:lnTo>
                <a:lnTo>
                  <a:pt x="182409" y="115790"/>
                </a:lnTo>
                <a:lnTo>
                  <a:pt x="193996" y="122913"/>
                </a:lnTo>
                <a:lnTo>
                  <a:pt x="205530" y="130519"/>
                </a:lnTo>
                <a:lnTo>
                  <a:pt x="217030" y="138448"/>
                </a:lnTo>
                <a:lnTo>
                  <a:pt x="228507" y="145638"/>
                </a:lnTo>
                <a:lnTo>
                  <a:pt x="239968" y="152337"/>
                </a:lnTo>
                <a:lnTo>
                  <a:pt x="251419" y="158708"/>
                </a:lnTo>
                <a:lnTo>
                  <a:pt x="262862" y="165813"/>
                </a:lnTo>
                <a:lnTo>
                  <a:pt x="274302" y="173407"/>
                </a:lnTo>
                <a:lnTo>
                  <a:pt x="285738" y="181327"/>
                </a:lnTo>
                <a:lnTo>
                  <a:pt x="297172" y="188512"/>
                </a:lnTo>
                <a:lnTo>
                  <a:pt x="308604" y="195207"/>
                </a:lnTo>
                <a:lnTo>
                  <a:pt x="320036" y="201576"/>
                </a:lnTo>
                <a:lnTo>
                  <a:pt x="334325" y="210584"/>
                </a:lnTo>
                <a:lnTo>
                  <a:pt x="367981" y="233293"/>
                </a:lnTo>
                <a:lnTo>
                  <a:pt x="424415" y="272853"/>
                </a:lnTo>
                <a:lnTo>
                  <a:pt x="439153" y="283819"/>
                </a:lnTo>
                <a:lnTo>
                  <a:pt x="450884" y="293035"/>
                </a:lnTo>
                <a:lnTo>
                  <a:pt x="460609" y="301084"/>
                </a:lnTo>
                <a:lnTo>
                  <a:pt x="469950" y="308355"/>
                </a:lnTo>
                <a:lnTo>
                  <a:pt x="479035" y="315107"/>
                </a:lnTo>
                <a:lnTo>
                  <a:pt x="495797" y="326738"/>
                </a:lnTo>
                <a:lnTo>
                  <a:pt x="509597" y="335082"/>
                </a:lnTo>
                <a:lnTo>
                  <a:pt x="519540" y="344505"/>
                </a:lnTo>
                <a:lnTo>
                  <a:pt x="527134" y="354091"/>
                </a:lnTo>
                <a:lnTo>
                  <a:pt x="533684" y="361526"/>
                </a:lnTo>
                <a:lnTo>
                  <a:pt x="550589" y="373108"/>
                </a:lnTo>
                <a:lnTo>
                  <a:pt x="554269" y="375375"/>
                </a:lnTo>
                <a:lnTo>
                  <a:pt x="558444" y="376383"/>
                </a:lnTo>
                <a:lnTo>
                  <a:pt x="565785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87"/>
          <p:cNvSpPr/>
          <p:nvPr/>
        </p:nvSpPr>
        <p:spPr>
          <a:xfrm>
            <a:off x="1100137" y="5083492"/>
            <a:ext cx="591503" cy="600076"/>
          </a:xfrm>
          <a:custGeom>
            <a:avLst/>
            <a:gdLst/>
            <a:ahLst/>
            <a:cxnLst/>
            <a:rect l="0" t="0" r="0" b="0"/>
            <a:pathLst>
              <a:path w="591503" h="600076">
                <a:moveTo>
                  <a:pt x="591502" y="0"/>
                </a:moveTo>
                <a:lnTo>
                  <a:pt x="577815" y="12735"/>
                </a:lnTo>
                <a:lnTo>
                  <a:pt x="564163" y="22400"/>
                </a:lnTo>
                <a:lnTo>
                  <a:pt x="561846" y="25411"/>
                </a:lnTo>
                <a:lnTo>
                  <a:pt x="560302" y="28371"/>
                </a:lnTo>
                <a:lnTo>
                  <a:pt x="544475" y="46189"/>
                </a:lnTo>
                <a:lnTo>
                  <a:pt x="526239" y="60464"/>
                </a:lnTo>
                <a:lnTo>
                  <a:pt x="517094" y="70053"/>
                </a:lnTo>
                <a:lnTo>
                  <a:pt x="513322" y="75277"/>
                </a:lnTo>
                <a:lnTo>
                  <a:pt x="504051" y="83622"/>
                </a:lnTo>
                <a:lnTo>
                  <a:pt x="498911" y="87180"/>
                </a:lnTo>
                <a:lnTo>
                  <a:pt x="485581" y="101294"/>
                </a:lnTo>
                <a:lnTo>
                  <a:pt x="478025" y="110392"/>
                </a:lnTo>
                <a:lnTo>
                  <a:pt x="466321" y="122172"/>
                </a:lnTo>
                <a:lnTo>
                  <a:pt x="451851" y="135740"/>
                </a:lnTo>
                <a:lnTo>
                  <a:pt x="422755" y="162247"/>
                </a:lnTo>
                <a:lnTo>
                  <a:pt x="403474" y="180377"/>
                </a:lnTo>
                <a:lnTo>
                  <a:pt x="386014" y="194785"/>
                </a:lnTo>
                <a:lnTo>
                  <a:pt x="367777" y="209444"/>
                </a:lnTo>
                <a:lnTo>
                  <a:pt x="357580" y="218687"/>
                </a:lnTo>
                <a:lnTo>
                  <a:pt x="346971" y="228659"/>
                </a:lnTo>
                <a:lnTo>
                  <a:pt x="317405" y="254979"/>
                </a:lnTo>
                <a:lnTo>
                  <a:pt x="286801" y="281916"/>
                </a:lnTo>
                <a:lnTo>
                  <a:pt x="266850" y="300239"/>
                </a:lnTo>
                <a:lnTo>
                  <a:pt x="244907" y="321264"/>
                </a:lnTo>
                <a:lnTo>
                  <a:pt x="236614" y="330381"/>
                </a:lnTo>
                <a:lnTo>
                  <a:pt x="227275" y="341222"/>
                </a:lnTo>
                <a:lnTo>
                  <a:pt x="217239" y="353211"/>
                </a:lnTo>
                <a:lnTo>
                  <a:pt x="207691" y="363109"/>
                </a:lnTo>
                <a:lnTo>
                  <a:pt x="189462" y="379187"/>
                </a:lnTo>
                <a:lnTo>
                  <a:pt x="174375" y="392683"/>
                </a:lnTo>
                <a:lnTo>
                  <a:pt x="160368" y="407888"/>
                </a:lnTo>
                <a:lnTo>
                  <a:pt x="152632" y="418610"/>
                </a:lnTo>
                <a:lnTo>
                  <a:pt x="144617" y="430521"/>
                </a:lnTo>
                <a:lnTo>
                  <a:pt x="130632" y="448835"/>
                </a:lnTo>
                <a:lnTo>
                  <a:pt x="118066" y="463325"/>
                </a:lnTo>
                <a:lnTo>
                  <a:pt x="101234" y="481240"/>
                </a:lnTo>
                <a:lnTo>
                  <a:pt x="87886" y="495862"/>
                </a:lnTo>
                <a:lnTo>
                  <a:pt x="68585" y="520196"/>
                </a:lnTo>
                <a:lnTo>
                  <a:pt x="55035" y="535661"/>
                </a:lnTo>
                <a:lnTo>
                  <a:pt x="40331" y="550933"/>
                </a:lnTo>
                <a:lnTo>
                  <a:pt x="6801" y="584700"/>
                </a:lnTo>
                <a:lnTo>
                  <a:pt x="0" y="600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88"/>
          <p:cNvSpPr/>
          <p:nvPr/>
        </p:nvSpPr>
        <p:spPr>
          <a:xfrm>
            <a:off x="2968942" y="4449127"/>
            <a:ext cx="720091" cy="565786"/>
          </a:xfrm>
          <a:custGeom>
            <a:avLst/>
            <a:gdLst/>
            <a:ahLst/>
            <a:cxnLst/>
            <a:rect l="0" t="0" r="0" b="0"/>
            <a:pathLst>
              <a:path w="720091" h="565786">
                <a:moveTo>
                  <a:pt x="720090" y="0"/>
                </a:moveTo>
                <a:lnTo>
                  <a:pt x="706437" y="4551"/>
                </a:lnTo>
                <a:lnTo>
                  <a:pt x="694655" y="11865"/>
                </a:lnTo>
                <a:lnTo>
                  <a:pt x="674771" y="26693"/>
                </a:lnTo>
                <a:lnTo>
                  <a:pt x="653322" y="43152"/>
                </a:lnTo>
                <a:lnTo>
                  <a:pt x="638980" y="54421"/>
                </a:lnTo>
                <a:lnTo>
                  <a:pt x="619906" y="65780"/>
                </a:lnTo>
                <a:lnTo>
                  <a:pt x="601269" y="79718"/>
                </a:lnTo>
                <a:lnTo>
                  <a:pt x="592298" y="87436"/>
                </a:lnTo>
                <a:lnTo>
                  <a:pt x="575841" y="100200"/>
                </a:lnTo>
                <a:lnTo>
                  <a:pt x="476539" y="174215"/>
                </a:lnTo>
                <a:lnTo>
                  <a:pt x="463426" y="184723"/>
                </a:lnTo>
                <a:lnTo>
                  <a:pt x="451825" y="194586"/>
                </a:lnTo>
                <a:lnTo>
                  <a:pt x="441234" y="204019"/>
                </a:lnTo>
                <a:lnTo>
                  <a:pt x="430364" y="213165"/>
                </a:lnTo>
                <a:lnTo>
                  <a:pt x="408125" y="230948"/>
                </a:lnTo>
                <a:lnTo>
                  <a:pt x="374185" y="257024"/>
                </a:lnTo>
                <a:lnTo>
                  <a:pt x="303592" y="314703"/>
                </a:lnTo>
                <a:lnTo>
                  <a:pt x="282405" y="332675"/>
                </a:lnTo>
                <a:lnTo>
                  <a:pt x="265422" y="347513"/>
                </a:lnTo>
                <a:lnTo>
                  <a:pt x="251243" y="360263"/>
                </a:lnTo>
                <a:lnTo>
                  <a:pt x="237981" y="371620"/>
                </a:lnTo>
                <a:lnTo>
                  <a:pt x="149335" y="444857"/>
                </a:lnTo>
                <a:lnTo>
                  <a:pt x="136704" y="454687"/>
                </a:lnTo>
                <a:lnTo>
                  <a:pt x="125426" y="463145"/>
                </a:lnTo>
                <a:lnTo>
                  <a:pt x="114097" y="472593"/>
                </a:lnTo>
                <a:lnTo>
                  <a:pt x="102735" y="482702"/>
                </a:lnTo>
                <a:lnTo>
                  <a:pt x="91350" y="493251"/>
                </a:lnTo>
                <a:lnTo>
                  <a:pt x="73620" y="507513"/>
                </a:lnTo>
                <a:lnTo>
                  <a:pt x="58437" y="518931"/>
                </a:lnTo>
                <a:lnTo>
                  <a:pt x="42165" y="533532"/>
                </a:lnTo>
                <a:lnTo>
                  <a:pt x="30487" y="541925"/>
                </a:lnTo>
                <a:lnTo>
                  <a:pt x="22122" y="546608"/>
                </a:lnTo>
                <a:lnTo>
                  <a:pt x="6909" y="559049"/>
                </a:lnTo>
                <a:lnTo>
                  <a:pt x="0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89"/>
          <p:cNvSpPr/>
          <p:nvPr/>
        </p:nvSpPr>
        <p:spPr>
          <a:xfrm>
            <a:off x="4263390" y="4963893"/>
            <a:ext cx="565786" cy="25303"/>
          </a:xfrm>
          <a:custGeom>
            <a:avLst/>
            <a:gdLst/>
            <a:ahLst/>
            <a:cxnLst/>
            <a:rect l="0" t="0" r="0" b="0"/>
            <a:pathLst>
              <a:path w="565786" h="25303">
                <a:moveTo>
                  <a:pt x="0" y="25302"/>
                </a:moveTo>
                <a:lnTo>
                  <a:pt x="11931" y="25302"/>
                </a:lnTo>
                <a:lnTo>
                  <a:pt x="23194" y="23397"/>
                </a:lnTo>
                <a:lnTo>
                  <a:pt x="61108" y="16200"/>
                </a:lnTo>
                <a:lnTo>
                  <a:pt x="77886" y="13519"/>
                </a:lnTo>
                <a:lnTo>
                  <a:pt x="91929" y="11731"/>
                </a:lnTo>
                <a:lnTo>
                  <a:pt x="104148" y="10540"/>
                </a:lnTo>
                <a:lnTo>
                  <a:pt x="118010" y="8793"/>
                </a:lnTo>
                <a:lnTo>
                  <a:pt x="148651" y="4312"/>
                </a:lnTo>
                <a:lnTo>
                  <a:pt x="166728" y="2736"/>
                </a:lnTo>
                <a:lnTo>
                  <a:pt x="186400" y="1685"/>
                </a:lnTo>
                <a:lnTo>
                  <a:pt x="207134" y="985"/>
                </a:lnTo>
                <a:lnTo>
                  <a:pt x="286374" y="0"/>
                </a:lnTo>
                <a:lnTo>
                  <a:pt x="311883" y="814"/>
                </a:lnTo>
                <a:lnTo>
                  <a:pt x="335557" y="2308"/>
                </a:lnTo>
                <a:lnTo>
                  <a:pt x="375831" y="5558"/>
                </a:lnTo>
                <a:lnTo>
                  <a:pt x="403256" y="7001"/>
                </a:lnTo>
                <a:lnTo>
                  <a:pt x="427510" y="7643"/>
                </a:lnTo>
                <a:lnTo>
                  <a:pt x="439311" y="7814"/>
                </a:lnTo>
                <a:lnTo>
                  <a:pt x="449084" y="8881"/>
                </a:lnTo>
                <a:lnTo>
                  <a:pt x="457504" y="10545"/>
                </a:lnTo>
                <a:lnTo>
                  <a:pt x="465022" y="12606"/>
                </a:lnTo>
                <a:lnTo>
                  <a:pt x="472892" y="13981"/>
                </a:lnTo>
                <a:lnTo>
                  <a:pt x="480997" y="14897"/>
                </a:lnTo>
                <a:lnTo>
                  <a:pt x="489257" y="15507"/>
                </a:lnTo>
                <a:lnTo>
                  <a:pt x="498574" y="15915"/>
                </a:lnTo>
                <a:lnTo>
                  <a:pt x="519085" y="16368"/>
                </a:lnTo>
                <a:lnTo>
                  <a:pt x="527984" y="17440"/>
                </a:lnTo>
                <a:lnTo>
                  <a:pt x="535822" y="19108"/>
                </a:lnTo>
                <a:lnTo>
                  <a:pt x="542952" y="21173"/>
                </a:lnTo>
                <a:lnTo>
                  <a:pt x="548658" y="22549"/>
                </a:lnTo>
                <a:lnTo>
                  <a:pt x="553414" y="23467"/>
                </a:lnTo>
                <a:lnTo>
                  <a:pt x="565785" y="253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90"/>
          <p:cNvSpPr/>
          <p:nvPr/>
        </p:nvSpPr>
        <p:spPr>
          <a:xfrm>
            <a:off x="4357687" y="5075282"/>
            <a:ext cx="514351" cy="25356"/>
          </a:xfrm>
          <a:custGeom>
            <a:avLst/>
            <a:gdLst/>
            <a:ahLst/>
            <a:cxnLst/>
            <a:rect l="0" t="0" r="0" b="0"/>
            <a:pathLst>
              <a:path w="514351" h="25356">
                <a:moveTo>
                  <a:pt x="0" y="16783"/>
                </a:moveTo>
                <a:lnTo>
                  <a:pt x="53999" y="16783"/>
                </a:lnTo>
                <a:lnTo>
                  <a:pt x="70289" y="15830"/>
                </a:lnTo>
                <a:lnTo>
                  <a:pt x="86864" y="14243"/>
                </a:lnTo>
                <a:lnTo>
                  <a:pt x="103630" y="12232"/>
                </a:lnTo>
                <a:lnTo>
                  <a:pt x="118616" y="10891"/>
                </a:lnTo>
                <a:lnTo>
                  <a:pt x="132417" y="9997"/>
                </a:lnTo>
                <a:lnTo>
                  <a:pt x="157912" y="9004"/>
                </a:lnTo>
                <a:lnTo>
                  <a:pt x="181943" y="8563"/>
                </a:lnTo>
                <a:lnTo>
                  <a:pt x="197496" y="7493"/>
                </a:lnTo>
                <a:lnTo>
                  <a:pt x="235096" y="3764"/>
                </a:lnTo>
                <a:lnTo>
                  <a:pt x="256743" y="2389"/>
                </a:lnTo>
                <a:lnTo>
                  <a:pt x="279747" y="1472"/>
                </a:lnTo>
                <a:lnTo>
                  <a:pt x="328167" y="453"/>
                </a:lnTo>
                <a:lnTo>
                  <a:pt x="378262" y="0"/>
                </a:lnTo>
                <a:lnTo>
                  <a:pt x="400765" y="832"/>
                </a:lnTo>
                <a:lnTo>
                  <a:pt x="421481" y="2339"/>
                </a:lnTo>
                <a:lnTo>
                  <a:pt x="454978" y="5600"/>
                </a:lnTo>
                <a:lnTo>
                  <a:pt x="473040" y="7050"/>
                </a:lnTo>
                <a:lnTo>
                  <a:pt x="480143" y="8389"/>
                </a:lnTo>
                <a:lnTo>
                  <a:pt x="486782" y="10235"/>
                </a:lnTo>
                <a:lnTo>
                  <a:pt x="493114" y="12417"/>
                </a:lnTo>
                <a:lnTo>
                  <a:pt x="498287" y="14825"/>
                </a:lnTo>
                <a:lnTo>
                  <a:pt x="502689" y="17383"/>
                </a:lnTo>
                <a:lnTo>
                  <a:pt x="514350" y="253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91"/>
          <p:cNvSpPr/>
          <p:nvPr/>
        </p:nvSpPr>
        <p:spPr>
          <a:xfrm>
            <a:off x="5334952" y="4500562"/>
            <a:ext cx="94299" cy="411481"/>
          </a:xfrm>
          <a:custGeom>
            <a:avLst/>
            <a:gdLst/>
            <a:ahLst/>
            <a:cxnLst/>
            <a:rect l="0" t="0" r="0" b="0"/>
            <a:pathLst>
              <a:path w="94299" h="411481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6"/>
                </a:lnTo>
                <a:lnTo>
                  <a:pt x="11932" y="26694"/>
                </a:lnTo>
                <a:lnTo>
                  <a:pt x="14828" y="38534"/>
                </a:lnTo>
                <a:lnTo>
                  <a:pt x="15600" y="45692"/>
                </a:lnTo>
                <a:lnTo>
                  <a:pt x="17068" y="52369"/>
                </a:lnTo>
                <a:lnTo>
                  <a:pt x="18999" y="58725"/>
                </a:lnTo>
                <a:lnTo>
                  <a:pt x="21238" y="64867"/>
                </a:lnTo>
                <a:lnTo>
                  <a:pt x="24637" y="79440"/>
                </a:lnTo>
                <a:lnTo>
                  <a:pt x="33492" y="123572"/>
                </a:lnTo>
                <a:lnTo>
                  <a:pt x="36616" y="143342"/>
                </a:lnTo>
                <a:lnTo>
                  <a:pt x="38698" y="160331"/>
                </a:lnTo>
                <a:lnTo>
                  <a:pt x="46590" y="246830"/>
                </a:lnTo>
                <a:lnTo>
                  <a:pt x="50111" y="272186"/>
                </a:lnTo>
                <a:lnTo>
                  <a:pt x="54362" y="296710"/>
                </a:lnTo>
                <a:lnTo>
                  <a:pt x="59101" y="320679"/>
                </a:lnTo>
                <a:lnTo>
                  <a:pt x="63213" y="339516"/>
                </a:lnTo>
                <a:lnTo>
                  <a:pt x="66907" y="354931"/>
                </a:lnTo>
                <a:lnTo>
                  <a:pt x="70322" y="368066"/>
                </a:lnTo>
                <a:lnTo>
                  <a:pt x="73551" y="377775"/>
                </a:lnTo>
                <a:lnTo>
                  <a:pt x="76657" y="385200"/>
                </a:lnTo>
                <a:lnTo>
                  <a:pt x="79680" y="391102"/>
                </a:lnTo>
                <a:lnTo>
                  <a:pt x="82647" y="395990"/>
                </a:lnTo>
                <a:lnTo>
                  <a:pt x="85578" y="400201"/>
                </a:lnTo>
                <a:lnTo>
                  <a:pt x="94298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92"/>
          <p:cNvSpPr/>
          <p:nvPr/>
        </p:nvSpPr>
        <p:spPr>
          <a:xfrm>
            <a:off x="5129212" y="4954904"/>
            <a:ext cx="865823" cy="171451"/>
          </a:xfrm>
          <a:custGeom>
            <a:avLst/>
            <a:gdLst/>
            <a:ahLst/>
            <a:cxnLst/>
            <a:rect l="0" t="0" r="0" b="0"/>
            <a:pathLst>
              <a:path w="865823" h="171451">
                <a:moveTo>
                  <a:pt x="0" y="171450"/>
                </a:moveTo>
                <a:lnTo>
                  <a:pt x="13653" y="162349"/>
                </a:lnTo>
                <a:lnTo>
                  <a:pt x="19579" y="158715"/>
                </a:lnTo>
                <a:lnTo>
                  <a:pt x="25436" y="155341"/>
                </a:lnTo>
                <a:lnTo>
                  <a:pt x="31244" y="152138"/>
                </a:lnTo>
                <a:lnTo>
                  <a:pt x="41785" y="148098"/>
                </a:lnTo>
                <a:lnTo>
                  <a:pt x="55479" y="143500"/>
                </a:lnTo>
                <a:lnTo>
                  <a:pt x="71276" y="138529"/>
                </a:lnTo>
                <a:lnTo>
                  <a:pt x="84665" y="133311"/>
                </a:lnTo>
                <a:lnTo>
                  <a:pt x="96448" y="127926"/>
                </a:lnTo>
                <a:lnTo>
                  <a:pt x="107161" y="122432"/>
                </a:lnTo>
                <a:lnTo>
                  <a:pt x="123828" y="115912"/>
                </a:lnTo>
                <a:lnTo>
                  <a:pt x="144465" y="108707"/>
                </a:lnTo>
                <a:lnTo>
                  <a:pt x="167747" y="101047"/>
                </a:lnTo>
                <a:lnTo>
                  <a:pt x="188984" y="94987"/>
                </a:lnTo>
                <a:lnTo>
                  <a:pt x="208857" y="89995"/>
                </a:lnTo>
                <a:lnTo>
                  <a:pt x="227821" y="85715"/>
                </a:lnTo>
                <a:lnTo>
                  <a:pt x="279371" y="75878"/>
                </a:lnTo>
                <a:lnTo>
                  <a:pt x="309120" y="70588"/>
                </a:lnTo>
                <a:lnTo>
                  <a:pt x="334668" y="67062"/>
                </a:lnTo>
                <a:lnTo>
                  <a:pt x="357414" y="64710"/>
                </a:lnTo>
                <a:lnTo>
                  <a:pt x="378294" y="63143"/>
                </a:lnTo>
                <a:lnTo>
                  <a:pt x="516720" y="48845"/>
                </a:lnTo>
                <a:lnTo>
                  <a:pt x="542600" y="46851"/>
                </a:lnTo>
                <a:lnTo>
                  <a:pt x="564616" y="45522"/>
                </a:lnTo>
                <a:lnTo>
                  <a:pt x="611938" y="41505"/>
                </a:lnTo>
                <a:lnTo>
                  <a:pt x="712167" y="31165"/>
                </a:lnTo>
                <a:lnTo>
                  <a:pt x="736716" y="27444"/>
                </a:lnTo>
                <a:lnTo>
                  <a:pt x="760702" y="23059"/>
                </a:lnTo>
                <a:lnTo>
                  <a:pt x="784312" y="18230"/>
                </a:lnTo>
                <a:lnTo>
                  <a:pt x="802910" y="14058"/>
                </a:lnTo>
                <a:lnTo>
                  <a:pt x="818166" y="10325"/>
                </a:lnTo>
                <a:lnTo>
                  <a:pt x="831193" y="6884"/>
                </a:lnTo>
                <a:lnTo>
                  <a:pt x="848210" y="3060"/>
                </a:lnTo>
                <a:lnTo>
                  <a:pt x="8658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93"/>
          <p:cNvSpPr/>
          <p:nvPr/>
        </p:nvSpPr>
        <p:spPr>
          <a:xfrm>
            <a:off x="5172075" y="5136119"/>
            <a:ext cx="514351" cy="461178"/>
          </a:xfrm>
          <a:custGeom>
            <a:avLst/>
            <a:gdLst/>
            <a:ahLst/>
            <a:cxnLst/>
            <a:rect l="0" t="0" r="0" b="0"/>
            <a:pathLst>
              <a:path w="514351" h="461178">
                <a:moveTo>
                  <a:pt x="514350" y="7381"/>
                </a:moveTo>
                <a:lnTo>
                  <a:pt x="505248" y="2830"/>
                </a:lnTo>
                <a:lnTo>
                  <a:pt x="495699" y="595"/>
                </a:lnTo>
                <a:lnTo>
                  <a:pt x="490486" y="0"/>
                </a:lnTo>
                <a:lnTo>
                  <a:pt x="474534" y="1878"/>
                </a:lnTo>
                <a:lnTo>
                  <a:pt x="464946" y="3712"/>
                </a:lnTo>
                <a:lnTo>
                  <a:pt x="449212" y="5750"/>
                </a:lnTo>
                <a:lnTo>
                  <a:pt x="442350" y="6293"/>
                </a:lnTo>
                <a:lnTo>
                  <a:pt x="433012" y="7608"/>
                </a:lnTo>
                <a:lnTo>
                  <a:pt x="409937" y="11609"/>
                </a:lnTo>
                <a:lnTo>
                  <a:pt x="399021" y="13058"/>
                </a:lnTo>
                <a:lnTo>
                  <a:pt x="388887" y="14023"/>
                </a:lnTo>
                <a:lnTo>
                  <a:pt x="379272" y="14666"/>
                </a:lnTo>
                <a:lnTo>
                  <a:pt x="368101" y="15095"/>
                </a:lnTo>
                <a:lnTo>
                  <a:pt x="342987" y="15571"/>
                </a:lnTo>
                <a:lnTo>
                  <a:pt x="283871" y="15840"/>
                </a:lnTo>
                <a:lnTo>
                  <a:pt x="265446" y="14925"/>
                </a:lnTo>
                <a:lnTo>
                  <a:pt x="249354" y="13363"/>
                </a:lnTo>
                <a:lnTo>
                  <a:pt x="234816" y="11369"/>
                </a:lnTo>
                <a:lnTo>
                  <a:pt x="221314" y="10992"/>
                </a:lnTo>
                <a:lnTo>
                  <a:pt x="208503" y="11693"/>
                </a:lnTo>
                <a:lnTo>
                  <a:pt x="196151" y="13113"/>
                </a:lnTo>
                <a:lnTo>
                  <a:pt x="186013" y="14060"/>
                </a:lnTo>
                <a:lnTo>
                  <a:pt x="177348" y="14691"/>
                </a:lnTo>
                <a:lnTo>
                  <a:pt x="158856" y="15704"/>
                </a:lnTo>
                <a:lnTo>
                  <a:pt x="156387" y="16740"/>
                </a:lnTo>
                <a:lnTo>
                  <a:pt x="147323" y="23312"/>
                </a:lnTo>
                <a:lnTo>
                  <a:pt x="146793" y="34194"/>
                </a:lnTo>
                <a:lnTo>
                  <a:pt x="146203" y="74225"/>
                </a:lnTo>
                <a:lnTo>
                  <a:pt x="146999" y="91949"/>
                </a:lnTo>
                <a:lnTo>
                  <a:pt x="148482" y="106622"/>
                </a:lnTo>
                <a:lnTo>
                  <a:pt x="150423" y="119262"/>
                </a:lnTo>
                <a:lnTo>
                  <a:pt x="152669" y="131498"/>
                </a:lnTo>
                <a:lnTo>
                  <a:pt x="159429" y="164065"/>
                </a:lnTo>
                <a:lnTo>
                  <a:pt x="161344" y="176395"/>
                </a:lnTo>
                <a:lnTo>
                  <a:pt x="164736" y="187591"/>
                </a:lnTo>
                <a:lnTo>
                  <a:pt x="169418" y="197964"/>
                </a:lnTo>
                <a:lnTo>
                  <a:pt x="177410" y="209159"/>
                </a:lnTo>
                <a:lnTo>
                  <a:pt x="182988" y="215487"/>
                </a:lnTo>
                <a:lnTo>
                  <a:pt x="186762" y="217556"/>
                </a:lnTo>
                <a:lnTo>
                  <a:pt x="201175" y="221420"/>
                </a:lnTo>
                <a:lnTo>
                  <a:pt x="211966" y="225699"/>
                </a:lnTo>
                <a:lnTo>
                  <a:pt x="216558" y="226269"/>
                </a:lnTo>
                <a:lnTo>
                  <a:pt x="220572" y="225696"/>
                </a:lnTo>
                <a:lnTo>
                  <a:pt x="224200" y="224362"/>
                </a:lnTo>
                <a:lnTo>
                  <a:pt x="238409" y="222484"/>
                </a:lnTo>
                <a:lnTo>
                  <a:pt x="242759" y="221268"/>
                </a:lnTo>
                <a:lnTo>
                  <a:pt x="254385" y="215005"/>
                </a:lnTo>
                <a:lnTo>
                  <a:pt x="270424" y="207118"/>
                </a:lnTo>
                <a:lnTo>
                  <a:pt x="284971" y="201562"/>
                </a:lnTo>
                <a:lnTo>
                  <a:pt x="295881" y="195919"/>
                </a:lnTo>
                <a:lnTo>
                  <a:pt x="305810" y="190235"/>
                </a:lnTo>
                <a:lnTo>
                  <a:pt x="319748" y="184534"/>
                </a:lnTo>
                <a:lnTo>
                  <a:pt x="332927" y="181366"/>
                </a:lnTo>
                <a:lnTo>
                  <a:pt x="346088" y="179958"/>
                </a:lnTo>
                <a:lnTo>
                  <a:pt x="361462" y="179331"/>
                </a:lnTo>
                <a:lnTo>
                  <a:pt x="381631" y="178979"/>
                </a:lnTo>
                <a:lnTo>
                  <a:pt x="393769" y="181437"/>
                </a:lnTo>
                <a:lnTo>
                  <a:pt x="405513" y="185704"/>
                </a:lnTo>
                <a:lnTo>
                  <a:pt x="417083" y="190775"/>
                </a:lnTo>
                <a:lnTo>
                  <a:pt x="431115" y="196204"/>
                </a:lnTo>
                <a:lnTo>
                  <a:pt x="444972" y="201792"/>
                </a:lnTo>
                <a:lnTo>
                  <a:pt x="454305" y="207451"/>
                </a:lnTo>
                <a:lnTo>
                  <a:pt x="461628" y="215681"/>
                </a:lnTo>
                <a:lnTo>
                  <a:pt x="468058" y="226641"/>
                </a:lnTo>
                <a:lnTo>
                  <a:pt x="474091" y="241037"/>
                </a:lnTo>
                <a:lnTo>
                  <a:pt x="476081" y="248877"/>
                </a:lnTo>
                <a:lnTo>
                  <a:pt x="477407" y="256961"/>
                </a:lnTo>
                <a:lnTo>
                  <a:pt x="478291" y="265207"/>
                </a:lnTo>
                <a:lnTo>
                  <a:pt x="479274" y="279450"/>
                </a:lnTo>
                <a:lnTo>
                  <a:pt x="479536" y="285916"/>
                </a:lnTo>
                <a:lnTo>
                  <a:pt x="478758" y="293083"/>
                </a:lnTo>
                <a:lnTo>
                  <a:pt x="477287" y="300719"/>
                </a:lnTo>
                <a:lnTo>
                  <a:pt x="475353" y="308667"/>
                </a:lnTo>
                <a:lnTo>
                  <a:pt x="472160" y="316823"/>
                </a:lnTo>
                <a:lnTo>
                  <a:pt x="468125" y="325118"/>
                </a:lnTo>
                <a:lnTo>
                  <a:pt x="463531" y="333506"/>
                </a:lnTo>
                <a:lnTo>
                  <a:pt x="458563" y="341955"/>
                </a:lnTo>
                <a:lnTo>
                  <a:pt x="447963" y="358963"/>
                </a:lnTo>
                <a:lnTo>
                  <a:pt x="441517" y="366546"/>
                </a:lnTo>
                <a:lnTo>
                  <a:pt x="426735" y="380053"/>
                </a:lnTo>
                <a:lnTo>
                  <a:pt x="418792" y="386321"/>
                </a:lnTo>
                <a:lnTo>
                  <a:pt x="410640" y="392405"/>
                </a:lnTo>
                <a:lnTo>
                  <a:pt x="402347" y="398366"/>
                </a:lnTo>
                <a:lnTo>
                  <a:pt x="393008" y="404245"/>
                </a:lnTo>
                <a:lnTo>
                  <a:pt x="382973" y="410069"/>
                </a:lnTo>
                <a:lnTo>
                  <a:pt x="372473" y="415857"/>
                </a:lnTo>
                <a:lnTo>
                  <a:pt x="362615" y="421621"/>
                </a:lnTo>
                <a:lnTo>
                  <a:pt x="344042" y="433105"/>
                </a:lnTo>
                <a:lnTo>
                  <a:pt x="334136" y="437882"/>
                </a:lnTo>
                <a:lnTo>
                  <a:pt x="323722" y="442019"/>
                </a:lnTo>
                <a:lnTo>
                  <a:pt x="312970" y="445730"/>
                </a:lnTo>
                <a:lnTo>
                  <a:pt x="301991" y="449156"/>
                </a:lnTo>
                <a:lnTo>
                  <a:pt x="279633" y="455502"/>
                </a:lnTo>
                <a:lnTo>
                  <a:pt x="267385" y="457576"/>
                </a:lnTo>
                <a:lnTo>
                  <a:pt x="254456" y="458958"/>
                </a:lnTo>
                <a:lnTo>
                  <a:pt x="241075" y="459880"/>
                </a:lnTo>
                <a:lnTo>
                  <a:pt x="228344" y="460495"/>
                </a:lnTo>
                <a:lnTo>
                  <a:pt x="204039" y="461177"/>
                </a:lnTo>
                <a:lnTo>
                  <a:pt x="192223" y="460407"/>
                </a:lnTo>
                <a:lnTo>
                  <a:pt x="180536" y="458941"/>
                </a:lnTo>
                <a:lnTo>
                  <a:pt x="168935" y="457010"/>
                </a:lnTo>
                <a:lnTo>
                  <a:pt x="157390" y="454771"/>
                </a:lnTo>
                <a:lnTo>
                  <a:pt x="121035" y="447069"/>
                </a:lnTo>
                <a:lnTo>
                  <a:pt x="90940" y="441558"/>
                </a:lnTo>
                <a:lnTo>
                  <a:pt x="74915" y="437802"/>
                </a:lnTo>
                <a:lnTo>
                  <a:pt x="58515" y="433393"/>
                </a:lnTo>
                <a:lnTo>
                  <a:pt x="41868" y="428549"/>
                </a:lnTo>
                <a:lnTo>
                  <a:pt x="29816" y="425320"/>
                </a:lnTo>
                <a:lnTo>
                  <a:pt x="20830" y="423167"/>
                </a:lnTo>
                <a:lnTo>
                  <a:pt x="0" y="418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752"/>
          <p:cNvSpPr/>
          <p:nvPr/>
        </p:nvSpPr>
        <p:spPr>
          <a:xfrm>
            <a:off x="862736" y="1148715"/>
            <a:ext cx="425997" cy="216277"/>
          </a:xfrm>
          <a:custGeom>
            <a:avLst/>
            <a:gdLst/>
            <a:ahLst/>
            <a:cxnLst/>
            <a:rect l="0" t="0" r="0" b="0"/>
            <a:pathLst>
              <a:path w="425997" h="216277">
                <a:moveTo>
                  <a:pt x="134531" y="0"/>
                </a:moveTo>
                <a:lnTo>
                  <a:pt x="129980" y="9101"/>
                </a:lnTo>
                <a:lnTo>
                  <a:pt x="126735" y="13687"/>
                </a:lnTo>
                <a:lnTo>
                  <a:pt x="122666" y="18650"/>
                </a:lnTo>
                <a:lnTo>
                  <a:pt x="118048" y="23863"/>
                </a:lnTo>
                <a:lnTo>
                  <a:pt x="114018" y="29244"/>
                </a:lnTo>
                <a:lnTo>
                  <a:pt x="110378" y="34736"/>
                </a:lnTo>
                <a:lnTo>
                  <a:pt x="106999" y="40302"/>
                </a:lnTo>
                <a:lnTo>
                  <a:pt x="103794" y="44965"/>
                </a:lnTo>
                <a:lnTo>
                  <a:pt x="100704" y="49027"/>
                </a:lnTo>
                <a:lnTo>
                  <a:pt x="97692" y="52687"/>
                </a:lnTo>
                <a:lnTo>
                  <a:pt x="90922" y="59889"/>
                </a:lnTo>
                <a:lnTo>
                  <a:pt x="70699" y="80592"/>
                </a:lnTo>
                <a:lnTo>
                  <a:pt x="61496" y="88970"/>
                </a:lnTo>
                <a:lnTo>
                  <a:pt x="53456" y="95509"/>
                </a:lnTo>
                <a:lnTo>
                  <a:pt x="46191" y="100820"/>
                </a:lnTo>
                <a:lnTo>
                  <a:pt x="38490" y="107218"/>
                </a:lnTo>
                <a:lnTo>
                  <a:pt x="30499" y="114341"/>
                </a:lnTo>
                <a:lnTo>
                  <a:pt x="22314" y="121947"/>
                </a:lnTo>
                <a:lnTo>
                  <a:pt x="15904" y="129875"/>
                </a:lnTo>
                <a:lnTo>
                  <a:pt x="10679" y="138019"/>
                </a:lnTo>
                <a:lnTo>
                  <a:pt x="6243" y="146305"/>
                </a:lnTo>
                <a:lnTo>
                  <a:pt x="3286" y="153734"/>
                </a:lnTo>
                <a:lnTo>
                  <a:pt x="1314" y="160592"/>
                </a:lnTo>
                <a:lnTo>
                  <a:pt x="0" y="167068"/>
                </a:lnTo>
                <a:lnTo>
                  <a:pt x="76" y="171386"/>
                </a:lnTo>
                <a:lnTo>
                  <a:pt x="1079" y="174265"/>
                </a:lnTo>
                <a:lnTo>
                  <a:pt x="7042" y="180856"/>
                </a:lnTo>
                <a:lnTo>
                  <a:pt x="9533" y="183436"/>
                </a:lnTo>
                <a:lnTo>
                  <a:pt x="12147" y="185155"/>
                </a:lnTo>
                <a:lnTo>
                  <a:pt x="17590" y="187066"/>
                </a:lnTo>
                <a:lnTo>
                  <a:pt x="39663" y="192692"/>
                </a:lnTo>
                <a:lnTo>
                  <a:pt x="51283" y="194184"/>
                </a:lnTo>
                <a:lnTo>
                  <a:pt x="64745" y="195178"/>
                </a:lnTo>
                <a:lnTo>
                  <a:pt x="92085" y="196283"/>
                </a:lnTo>
                <a:lnTo>
                  <a:pt x="113761" y="196774"/>
                </a:lnTo>
                <a:lnTo>
                  <a:pt x="155682" y="197051"/>
                </a:lnTo>
                <a:lnTo>
                  <a:pt x="174349" y="198042"/>
                </a:lnTo>
                <a:lnTo>
                  <a:pt x="248124" y="203937"/>
                </a:lnTo>
                <a:lnTo>
                  <a:pt x="278362" y="205891"/>
                </a:lnTo>
                <a:lnTo>
                  <a:pt x="355477" y="211393"/>
                </a:lnTo>
                <a:lnTo>
                  <a:pt x="387986" y="213015"/>
                </a:lnTo>
                <a:lnTo>
                  <a:pt x="398751" y="214400"/>
                </a:lnTo>
                <a:lnTo>
                  <a:pt x="406880" y="216276"/>
                </a:lnTo>
                <a:lnTo>
                  <a:pt x="425996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53"/>
          <p:cNvSpPr/>
          <p:nvPr/>
        </p:nvSpPr>
        <p:spPr>
          <a:xfrm>
            <a:off x="1187053" y="1165860"/>
            <a:ext cx="33100" cy="454343"/>
          </a:xfrm>
          <a:custGeom>
            <a:avLst/>
            <a:gdLst/>
            <a:ahLst/>
            <a:cxnLst/>
            <a:rect l="0" t="0" r="0" b="0"/>
            <a:pathLst>
              <a:path w="33100" h="454343">
                <a:moveTo>
                  <a:pt x="7381" y="0"/>
                </a:moveTo>
                <a:lnTo>
                  <a:pt x="2831" y="9101"/>
                </a:lnTo>
                <a:lnTo>
                  <a:pt x="1490" y="12735"/>
                </a:lnTo>
                <a:lnTo>
                  <a:pt x="596" y="16110"/>
                </a:lnTo>
                <a:lnTo>
                  <a:pt x="0" y="19312"/>
                </a:lnTo>
                <a:lnTo>
                  <a:pt x="556" y="24305"/>
                </a:lnTo>
                <a:lnTo>
                  <a:pt x="1879" y="30490"/>
                </a:lnTo>
                <a:lnTo>
                  <a:pt x="3713" y="37472"/>
                </a:lnTo>
                <a:lnTo>
                  <a:pt x="4936" y="44031"/>
                </a:lnTo>
                <a:lnTo>
                  <a:pt x="5751" y="50309"/>
                </a:lnTo>
                <a:lnTo>
                  <a:pt x="6295" y="56399"/>
                </a:lnTo>
                <a:lnTo>
                  <a:pt x="6898" y="98726"/>
                </a:lnTo>
                <a:lnTo>
                  <a:pt x="7286" y="198148"/>
                </a:lnTo>
                <a:lnTo>
                  <a:pt x="8270" y="222586"/>
                </a:lnTo>
                <a:lnTo>
                  <a:pt x="11904" y="277679"/>
                </a:lnTo>
                <a:lnTo>
                  <a:pt x="14207" y="300372"/>
                </a:lnTo>
                <a:lnTo>
                  <a:pt x="16694" y="319310"/>
                </a:lnTo>
                <a:lnTo>
                  <a:pt x="21998" y="354323"/>
                </a:lnTo>
                <a:lnTo>
                  <a:pt x="29386" y="410208"/>
                </a:lnTo>
                <a:lnTo>
                  <a:pt x="30624" y="421109"/>
                </a:lnTo>
                <a:lnTo>
                  <a:pt x="33099" y="454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54"/>
          <p:cNvSpPr/>
          <p:nvPr/>
        </p:nvSpPr>
        <p:spPr>
          <a:xfrm>
            <a:off x="1348739" y="1148759"/>
            <a:ext cx="540069" cy="368574"/>
          </a:xfrm>
          <a:custGeom>
            <a:avLst/>
            <a:gdLst/>
            <a:ahLst/>
            <a:cxnLst/>
            <a:rect l="0" t="0" r="0" b="0"/>
            <a:pathLst>
              <a:path w="540069" h="368574">
                <a:moveTo>
                  <a:pt x="0" y="94253"/>
                </a:moveTo>
                <a:lnTo>
                  <a:pt x="4551" y="80601"/>
                </a:lnTo>
                <a:lnTo>
                  <a:pt x="9326" y="71358"/>
                </a:lnTo>
                <a:lnTo>
                  <a:pt x="17369" y="60799"/>
                </a:lnTo>
                <a:lnTo>
                  <a:pt x="23912" y="53667"/>
                </a:lnTo>
                <a:lnTo>
                  <a:pt x="44542" y="32629"/>
                </a:lnTo>
                <a:lnTo>
                  <a:pt x="55992" y="26224"/>
                </a:lnTo>
                <a:lnTo>
                  <a:pt x="69653" y="20203"/>
                </a:lnTo>
                <a:lnTo>
                  <a:pt x="82075" y="14352"/>
                </a:lnTo>
                <a:lnTo>
                  <a:pt x="96485" y="8576"/>
                </a:lnTo>
                <a:lnTo>
                  <a:pt x="111463" y="3787"/>
                </a:lnTo>
                <a:lnTo>
                  <a:pt x="124469" y="1658"/>
                </a:lnTo>
                <a:lnTo>
                  <a:pt x="139140" y="712"/>
                </a:lnTo>
                <a:lnTo>
                  <a:pt x="155185" y="292"/>
                </a:lnTo>
                <a:lnTo>
                  <a:pt x="192733" y="0"/>
                </a:lnTo>
                <a:lnTo>
                  <a:pt x="207579" y="2515"/>
                </a:lnTo>
                <a:lnTo>
                  <a:pt x="222750" y="6808"/>
                </a:lnTo>
                <a:lnTo>
                  <a:pt x="235843" y="11891"/>
                </a:lnTo>
                <a:lnTo>
                  <a:pt x="248012" y="17325"/>
                </a:lnTo>
                <a:lnTo>
                  <a:pt x="258818" y="22915"/>
                </a:lnTo>
                <a:lnTo>
                  <a:pt x="271209" y="32370"/>
                </a:lnTo>
                <a:lnTo>
                  <a:pt x="281192" y="41667"/>
                </a:lnTo>
                <a:lnTo>
                  <a:pt x="287474" y="48718"/>
                </a:lnTo>
                <a:lnTo>
                  <a:pt x="294520" y="57229"/>
                </a:lnTo>
                <a:lnTo>
                  <a:pt x="302074" y="66713"/>
                </a:lnTo>
                <a:lnTo>
                  <a:pt x="307110" y="75893"/>
                </a:lnTo>
                <a:lnTo>
                  <a:pt x="310468" y="84870"/>
                </a:lnTo>
                <a:lnTo>
                  <a:pt x="312706" y="93713"/>
                </a:lnTo>
                <a:lnTo>
                  <a:pt x="315151" y="102466"/>
                </a:lnTo>
                <a:lnTo>
                  <a:pt x="320407" y="119811"/>
                </a:lnTo>
                <a:lnTo>
                  <a:pt x="322190" y="128436"/>
                </a:lnTo>
                <a:lnTo>
                  <a:pt x="323379" y="137044"/>
                </a:lnTo>
                <a:lnTo>
                  <a:pt x="324171" y="145641"/>
                </a:lnTo>
                <a:lnTo>
                  <a:pt x="323747" y="154229"/>
                </a:lnTo>
                <a:lnTo>
                  <a:pt x="322511" y="162812"/>
                </a:lnTo>
                <a:lnTo>
                  <a:pt x="320735" y="171392"/>
                </a:lnTo>
                <a:lnTo>
                  <a:pt x="318598" y="179016"/>
                </a:lnTo>
                <a:lnTo>
                  <a:pt x="316222" y="186004"/>
                </a:lnTo>
                <a:lnTo>
                  <a:pt x="301013" y="224560"/>
                </a:lnTo>
                <a:lnTo>
                  <a:pt x="294973" y="237322"/>
                </a:lnTo>
                <a:lnTo>
                  <a:pt x="288088" y="250592"/>
                </a:lnTo>
                <a:lnTo>
                  <a:pt x="280641" y="264202"/>
                </a:lnTo>
                <a:lnTo>
                  <a:pt x="273772" y="275180"/>
                </a:lnTo>
                <a:lnTo>
                  <a:pt x="267287" y="284403"/>
                </a:lnTo>
                <a:lnTo>
                  <a:pt x="261059" y="292457"/>
                </a:lnTo>
                <a:lnTo>
                  <a:pt x="254050" y="299732"/>
                </a:lnTo>
                <a:lnTo>
                  <a:pt x="246519" y="306486"/>
                </a:lnTo>
                <a:lnTo>
                  <a:pt x="238641" y="312894"/>
                </a:lnTo>
                <a:lnTo>
                  <a:pt x="231484" y="319071"/>
                </a:lnTo>
                <a:lnTo>
                  <a:pt x="224808" y="325095"/>
                </a:lnTo>
                <a:lnTo>
                  <a:pt x="212310" y="335914"/>
                </a:lnTo>
                <a:lnTo>
                  <a:pt x="200405" y="343898"/>
                </a:lnTo>
                <a:lnTo>
                  <a:pt x="188764" y="350621"/>
                </a:lnTo>
                <a:lnTo>
                  <a:pt x="182993" y="353748"/>
                </a:lnTo>
                <a:lnTo>
                  <a:pt x="171500" y="357222"/>
                </a:lnTo>
                <a:lnTo>
                  <a:pt x="160043" y="359718"/>
                </a:lnTo>
                <a:lnTo>
                  <a:pt x="148600" y="364002"/>
                </a:lnTo>
                <a:lnTo>
                  <a:pt x="137165" y="366542"/>
                </a:lnTo>
                <a:lnTo>
                  <a:pt x="131448" y="367219"/>
                </a:lnTo>
                <a:lnTo>
                  <a:pt x="126685" y="366718"/>
                </a:lnTo>
                <a:lnTo>
                  <a:pt x="122557" y="365431"/>
                </a:lnTo>
                <a:lnTo>
                  <a:pt x="118852" y="363621"/>
                </a:lnTo>
                <a:lnTo>
                  <a:pt x="109656" y="361610"/>
                </a:lnTo>
                <a:lnTo>
                  <a:pt x="104537" y="361073"/>
                </a:lnTo>
                <a:lnTo>
                  <a:pt x="100171" y="359763"/>
                </a:lnTo>
                <a:lnTo>
                  <a:pt x="88524" y="354321"/>
                </a:lnTo>
                <a:lnTo>
                  <a:pt x="78714" y="352714"/>
                </a:lnTo>
                <a:lnTo>
                  <a:pt x="75336" y="351333"/>
                </a:lnTo>
                <a:lnTo>
                  <a:pt x="73084" y="349460"/>
                </a:lnTo>
                <a:lnTo>
                  <a:pt x="64919" y="339609"/>
                </a:lnTo>
                <a:lnTo>
                  <a:pt x="63282" y="336881"/>
                </a:lnTo>
                <a:lnTo>
                  <a:pt x="61463" y="331310"/>
                </a:lnTo>
                <a:lnTo>
                  <a:pt x="60655" y="323119"/>
                </a:lnTo>
                <a:lnTo>
                  <a:pt x="60295" y="314081"/>
                </a:lnTo>
                <a:lnTo>
                  <a:pt x="60136" y="306890"/>
                </a:lnTo>
                <a:lnTo>
                  <a:pt x="61998" y="303638"/>
                </a:lnTo>
                <a:lnTo>
                  <a:pt x="72769" y="294512"/>
                </a:lnTo>
                <a:lnTo>
                  <a:pt x="83368" y="285775"/>
                </a:lnTo>
                <a:lnTo>
                  <a:pt x="99103" y="277154"/>
                </a:lnTo>
                <a:lnTo>
                  <a:pt x="113578" y="271427"/>
                </a:lnTo>
                <a:lnTo>
                  <a:pt x="126997" y="268247"/>
                </a:lnTo>
                <a:lnTo>
                  <a:pt x="141216" y="265881"/>
                </a:lnTo>
                <a:lnTo>
                  <a:pt x="160235" y="261655"/>
                </a:lnTo>
                <a:lnTo>
                  <a:pt x="169689" y="261099"/>
                </a:lnTo>
                <a:lnTo>
                  <a:pt x="178849" y="261681"/>
                </a:lnTo>
                <a:lnTo>
                  <a:pt x="187812" y="263022"/>
                </a:lnTo>
                <a:lnTo>
                  <a:pt x="196646" y="263916"/>
                </a:lnTo>
                <a:lnTo>
                  <a:pt x="205392" y="264511"/>
                </a:lnTo>
                <a:lnTo>
                  <a:pt x="214081" y="264909"/>
                </a:lnTo>
                <a:lnTo>
                  <a:pt x="223683" y="266126"/>
                </a:lnTo>
                <a:lnTo>
                  <a:pt x="233895" y="267890"/>
                </a:lnTo>
                <a:lnTo>
                  <a:pt x="244513" y="270018"/>
                </a:lnTo>
                <a:lnTo>
                  <a:pt x="254448" y="272390"/>
                </a:lnTo>
                <a:lnTo>
                  <a:pt x="263930" y="274924"/>
                </a:lnTo>
                <a:lnTo>
                  <a:pt x="273108" y="277565"/>
                </a:lnTo>
                <a:lnTo>
                  <a:pt x="284942" y="282183"/>
                </a:lnTo>
                <a:lnTo>
                  <a:pt x="298547" y="288120"/>
                </a:lnTo>
                <a:lnTo>
                  <a:pt x="313332" y="294935"/>
                </a:lnTo>
                <a:lnTo>
                  <a:pt x="326045" y="301384"/>
                </a:lnTo>
                <a:lnTo>
                  <a:pt x="337379" y="307588"/>
                </a:lnTo>
                <a:lnTo>
                  <a:pt x="347792" y="313628"/>
                </a:lnTo>
                <a:lnTo>
                  <a:pt x="357591" y="318608"/>
                </a:lnTo>
                <a:lnTo>
                  <a:pt x="366982" y="322881"/>
                </a:lnTo>
                <a:lnTo>
                  <a:pt x="376100" y="326682"/>
                </a:lnTo>
                <a:lnTo>
                  <a:pt x="385036" y="330168"/>
                </a:lnTo>
                <a:lnTo>
                  <a:pt x="402585" y="336582"/>
                </a:lnTo>
                <a:lnTo>
                  <a:pt x="428530" y="345548"/>
                </a:lnTo>
                <a:lnTo>
                  <a:pt x="443188" y="348814"/>
                </a:lnTo>
                <a:lnTo>
                  <a:pt x="459863" y="351219"/>
                </a:lnTo>
                <a:lnTo>
                  <a:pt x="486324" y="355463"/>
                </a:lnTo>
                <a:lnTo>
                  <a:pt x="498524" y="357928"/>
                </a:lnTo>
                <a:lnTo>
                  <a:pt x="509514" y="360524"/>
                </a:lnTo>
                <a:lnTo>
                  <a:pt x="540068" y="36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55"/>
          <p:cNvSpPr/>
          <p:nvPr/>
        </p:nvSpPr>
        <p:spPr>
          <a:xfrm>
            <a:off x="860107" y="1654492"/>
            <a:ext cx="1397319" cy="17146"/>
          </a:xfrm>
          <a:custGeom>
            <a:avLst/>
            <a:gdLst/>
            <a:ahLst/>
            <a:cxnLst/>
            <a:rect l="0" t="0" r="0" b="0"/>
            <a:pathLst>
              <a:path w="1397319" h="17146">
                <a:moveTo>
                  <a:pt x="0" y="17145"/>
                </a:moveTo>
                <a:lnTo>
                  <a:pt x="99758" y="17145"/>
                </a:lnTo>
                <a:lnTo>
                  <a:pt x="119845" y="16193"/>
                </a:lnTo>
                <a:lnTo>
                  <a:pt x="170105" y="12594"/>
                </a:lnTo>
                <a:lnTo>
                  <a:pt x="252755" y="5213"/>
                </a:lnTo>
                <a:lnTo>
                  <a:pt x="303758" y="4428"/>
                </a:lnTo>
                <a:lnTo>
                  <a:pt x="896843" y="8355"/>
                </a:lnTo>
                <a:lnTo>
                  <a:pt x="1038042" y="5936"/>
                </a:lnTo>
                <a:lnTo>
                  <a:pt x="1220380" y="1759"/>
                </a:lnTo>
                <a:lnTo>
                  <a:pt x="13973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6"/>
          <p:cNvSpPr/>
          <p:nvPr/>
        </p:nvSpPr>
        <p:spPr>
          <a:xfrm>
            <a:off x="962977" y="1808837"/>
            <a:ext cx="394184" cy="428586"/>
          </a:xfrm>
          <a:custGeom>
            <a:avLst/>
            <a:gdLst/>
            <a:ahLst/>
            <a:cxnLst/>
            <a:rect l="0" t="0" r="0" b="0"/>
            <a:pathLst>
              <a:path w="394184" h="428586">
                <a:moveTo>
                  <a:pt x="0" y="68540"/>
                </a:moveTo>
                <a:lnTo>
                  <a:pt x="9102" y="68540"/>
                </a:lnTo>
                <a:lnTo>
                  <a:pt x="21190" y="66000"/>
                </a:lnTo>
                <a:lnTo>
                  <a:pt x="28414" y="63989"/>
                </a:lnTo>
                <a:lnTo>
                  <a:pt x="35135" y="62649"/>
                </a:lnTo>
                <a:lnTo>
                  <a:pt x="41521" y="61755"/>
                </a:lnTo>
                <a:lnTo>
                  <a:pt x="53696" y="59809"/>
                </a:lnTo>
                <a:lnTo>
                  <a:pt x="65457" y="55770"/>
                </a:lnTo>
                <a:lnTo>
                  <a:pt x="77035" y="53340"/>
                </a:lnTo>
                <a:lnTo>
                  <a:pt x="82789" y="52691"/>
                </a:lnTo>
                <a:lnTo>
                  <a:pt x="89483" y="51307"/>
                </a:lnTo>
                <a:lnTo>
                  <a:pt x="96803" y="49431"/>
                </a:lnTo>
                <a:lnTo>
                  <a:pt x="104540" y="47228"/>
                </a:lnTo>
                <a:lnTo>
                  <a:pt x="120757" y="42241"/>
                </a:lnTo>
                <a:lnTo>
                  <a:pt x="129082" y="39577"/>
                </a:lnTo>
                <a:lnTo>
                  <a:pt x="168812" y="28998"/>
                </a:lnTo>
                <a:lnTo>
                  <a:pt x="195409" y="22176"/>
                </a:lnTo>
                <a:lnTo>
                  <a:pt x="215045" y="17628"/>
                </a:lnTo>
                <a:lnTo>
                  <a:pt x="230041" y="14596"/>
                </a:lnTo>
                <a:lnTo>
                  <a:pt x="241943" y="12575"/>
                </a:lnTo>
                <a:lnTo>
                  <a:pt x="251783" y="10275"/>
                </a:lnTo>
                <a:lnTo>
                  <a:pt x="260248" y="7789"/>
                </a:lnTo>
                <a:lnTo>
                  <a:pt x="267796" y="5179"/>
                </a:lnTo>
                <a:lnTo>
                  <a:pt x="275686" y="3440"/>
                </a:lnTo>
                <a:lnTo>
                  <a:pt x="283803" y="2280"/>
                </a:lnTo>
                <a:lnTo>
                  <a:pt x="292072" y="1506"/>
                </a:lnTo>
                <a:lnTo>
                  <a:pt x="299490" y="991"/>
                </a:lnTo>
                <a:lnTo>
                  <a:pt x="306340" y="647"/>
                </a:lnTo>
                <a:lnTo>
                  <a:pt x="312811" y="418"/>
                </a:lnTo>
                <a:lnTo>
                  <a:pt x="353731" y="21"/>
                </a:lnTo>
                <a:lnTo>
                  <a:pt x="358693" y="0"/>
                </a:lnTo>
                <a:lnTo>
                  <a:pt x="362954" y="939"/>
                </a:lnTo>
                <a:lnTo>
                  <a:pt x="370228" y="4523"/>
                </a:lnTo>
                <a:lnTo>
                  <a:pt x="379678" y="11895"/>
                </a:lnTo>
                <a:lnTo>
                  <a:pt x="385598" y="22410"/>
                </a:lnTo>
                <a:lnTo>
                  <a:pt x="390452" y="35655"/>
                </a:lnTo>
                <a:lnTo>
                  <a:pt x="392609" y="47892"/>
                </a:lnTo>
                <a:lnTo>
                  <a:pt x="393568" y="59681"/>
                </a:lnTo>
                <a:lnTo>
                  <a:pt x="393824" y="65491"/>
                </a:lnTo>
                <a:lnTo>
                  <a:pt x="394183" y="119178"/>
                </a:lnTo>
                <a:lnTo>
                  <a:pt x="393281" y="136589"/>
                </a:lnTo>
                <a:lnTo>
                  <a:pt x="391728" y="151053"/>
                </a:lnTo>
                <a:lnTo>
                  <a:pt x="389739" y="163554"/>
                </a:lnTo>
                <a:lnTo>
                  <a:pt x="382450" y="200303"/>
                </a:lnTo>
                <a:lnTo>
                  <a:pt x="377839" y="222105"/>
                </a:lnTo>
                <a:lnTo>
                  <a:pt x="372860" y="239497"/>
                </a:lnTo>
                <a:lnTo>
                  <a:pt x="367636" y="253949"/>
                </a:lnTo>
                <a:lnTo>
                  <a:pt x="362248" y="266441"/>
                </a:lnTo>
                <a:lnTo>
                  <a:pt x="358656" y="276674"/>
                </a:lnTo>
                <a:lnTo>
                  <a:pt x="356261" y="285401"/>
                </a:lnTo>
                <a:lnTo>
                  <a:pt x="354665" y="293124"/>
                </a:lnTo>
                <a:lnTo>
                  <a:pt x="351696" y="303035"/>
                </a:lnTo>
                <a:lnTo>
                  <a:pt x="347811" y="314405"/>
                </a:lnTo>
                <a:lnTo>
                  <a:pt x="343317" y="326748"/>
                </a:lnTo>
                <a:lnTo>
                  <a:pt x="340320" y="336881"/>
                </a:lnTo>
                <a:lnTo>
                  <a:pt x="338323" y="345541"/>
                </a:lnTo>
                <a:lnTo>
                  <a:pt x="336991" y="353220"/>
                </a:lnTo>
                <a:lnTo>
                  <a:pt x="335511" y="364292"/>
                </a:lnTo>
                <a:lnTo>
                  <a:pt x="334854" y="373340"/>
                </a:lnTo>
                <a:lnTo>
                  <a:pt x="334561" y="383712"/>
                </a:lnTo>
                <a:lnTo>
                  <a:pt x="333531" y="388192"/>
                </a:lnTo>
                <a:lnTo>
                  <a:pt x="328482" y="399048"/>
                </a:lnTo>
                <a:lnTo>
                  <a:pt x="326967" y="405298"/>
                </a:lnTo>
                <a:lnTo>
                  <a:pt x="328834" y="413790"/>
                </a:lnTo>
                <a:lnTo>
                  <a:pt x="334327" y="4285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57"/>
          <p:cNvSpPr/>
          <p:nvPr/>
        </p:nvSpPr>
        <p:spPr>
          <a:xfrm>
            <a:off x="1460182" y="1800512"/>
            <a:ext cx="548641" cy="417943"/>
          </a:xfrm>
          <a:custGeom>
            <a:avLst/>
            <a:gdLst/>
            <a:ahLst/>
            <a:cxnLst/>
            <a:rect l="0" t="0" r="0" b="0"/>
            <a:pathLst>
              <a:path w="548641" h="417943">
                <a:moveTo>
                  <a:pt x="0" y="94010"/>
                </a:moveTo>
                <a:lnTo>
                  <a:pt x="0" y="80358"/>
                </a:lnTo>
                <a:lnTo>
                  <a:pt x="952" y="75383"/>
                </a:lnTo>
                <a:lnTo>
                  <a:pt x="4551" y="67317"/>
                </a:lnTo>
                <a:lnTo>
                  <a:pt x="14405" y="58016"/>
                </a:lnTo>
                <a:lnTo>
                  <a:pt x="28310" y="48485"/>
                </a:lnTo>
                <a:lnTo>
                  <a:pt x="44015" y="41075"/>
                </a:lnTo>
                <a:lnTo>
                  <a:pt x="78023" y="26996"/>
                </a:lnTo>
                <a:lnTo>
                  <a:pt x="92020" y="21712"/>
                </a:lnTo>
                <a:lnTo>
                  <a:pt x="122813" y="10760"/>
                </a:lnTo>
                <a:lnTo>
                  <a:pt x="136168" y="7077"/>
                </a:lnTo>
                <a:lnTo>
                  <a:pt x="147928" y="4622"/>
                </a:lnTo>
                <a:lnTo>
                  <a:pt x="158626" y="2986"/>
                </a:lnTo>
                <a:lnTo>
                  <a:pt x="175593" y="1167"/>
                </a:lnTo>
                <a:lnTo>
                  <a:pt x="190436" y="359"/>
                </a:lnTo>
                <a:lnTo>
                  <a:pt x="206558" y="0"/>
                </a:lnTo>
                <a:lnTo>
                  <a:pt x="220709" y="2380"/>
                </a:lnTo>
                <a:lnTo>
                  <a:pt x="232395" y="6613"/>
                </a:lnTo>
                <a:lnTo>
                  <a:pt x="247187" y="16256"/>
                </a:lnTo>
                <a:lnTo>
                  <a:pt x="264483" y="28973"/>
                </a:lnTo>
                <a:lnTo>
                  <a:pt x="274430" y="38269"/>
                </a:lnTo>
                <a:lnTo>
                  <a:pt x="284871" y="49230"/>
                </a:lnTo>
                <a:lnTo>
                  <a:pt x="295641" y="61299"/>
                </a:lnTo>
                <a:lnTo>
                  <a:pt x="303774" y="72203"/>
                </a:lnTo>
                <a:lnTo>
                  <a:pt x="310149" y="82329"/>
                </a:lnTo>
                <a:lnTo>
                  <a:pt x="315351" y="91938"/>
                </a:lnTo>
                <a:lnTo>
                  <a:pt x="318819" y="103106"/>
                </a:lnTo>
                <a:lnTo>
                  <a:pt x="321131" y="115314"/>
                </a:lnTo>
                <a:lnTo>
                  <a:pt x="322672" y="128215"/>
                </a:lnTo>
                <a:lnTo>
                  <a:pt x="323700" y="139674"/>
                </a:lnTo>
                <a:lnTo>
                  <a:pt x="324385" y="150170"/>
                </a:lnTo>
                <a:lnTo>
                  <a:pt x="324842" y="160025"/>
                </a:lnTo>
                <a:lnTo>
                  <a:pt x="324193" y="172310"/>
                </a:lnTo>
                <a:lnTo>
                  <a:pt x="322809" y="186215"/>
                </a:lnTo>
                <a:lnTo>
                  <a:pt x="320933" y="201200"/>
                </a:lnTo>
                <a:lnTo>
                  <a:pt x="317778" y="214047"/>
                </a:lnTo>
                <a:lnTo>
                  <a:pt x="313770" y="225470"/>
                </a:lnTo>
                <a:lnTo>
                  <a:pt x="304236" y="247687"/>
                </a:lnTo>
                <a:lnTo>
                  <a:pt x="293648" y="273436"/>
                </a:lnTo>
                <a:lnTo>
                  <a:pt x="288158" y="285065"/>
                </a:lnTo>
                <a:lnTo>
                  <a:pt x="282593" y="295675"/>
                </a:lnTo>
                <a:lnTo>
                  <a:pt x="276978" y="305606"/>
                </a:lnTo>
                <a:lnTo>
                  <a:pt x="269424" y="316036"/>
                </a:lnTo>
                <a:lnTo>
                  <a:pt x="260579" y="326800"/>
                </a:lnTo>
                <a:lnTo>
                  <a:pt x="250872" y="337786"/>
                </a:lnTo>
                <a:lnTo>
                  <a:pt x="229926" y="360153"/>
                </a:lnTo>
                <a:lnTo>
                  <a:pt x="219006" y="371451"/>
                </a:lnTo>
                <a:lnTo>
                  <a:pt x="209822" y="379936"/>
                </a:lnTo>
                <a:lnTo>
                  <a:pt x="194537" y="391903"/>
                </a:lnTo>
                <a:lnTo>
                  <a:pt x="185889" y="396428"/>
                </a:lnTo>
                <a:lnTo>
                  <a:pt x="176313" y="400397"/>
                </a:lnTo>
                <a:lnTo>
                  <a:pt x="166120" y="403996"/>
                </a:lnTo>
                <a:lnTo>
                  <a:pt x="149713" y="410534"/>
                </a:lnTo>
                <a:lnTo>
                  <a:pt x="137024" y="415662"/>
                </a:lnTo>
                <a:lnTo>
                  <a:pt x="128210" y="417942"/>
                </a:lnTo>
                <a:lnTo>
                  <a:pt x="123573" y="417597"/>
                </a:lnTo>
                <a:lnTo>
                  <a:pt x="108898" y="413514"/>
                </a:lnTo>
                <a:lnTo>
                  <a:pt x="97142" y="410928"/>
                </a:lnTo>
                <a:lnTo>
                  <a:pt x="82969" y="405505"/>
                </a:lnTo>
                <a:lnTo>
                  <a:pt x="75610" y="403902"/>
                </a:lnTo>
                <a:lnTo>
                  <a:pt x="72314" y="401570"/>
                </a:lnTo>
                <a:lnTo>
                  <a:pt x="62172" y="390138"/>
                </a:lnTo>
                <a:lnTo>
                  <a:pt x="49430" y="380295"/>
                </a:lnTo>
                <a:lnTo>
                  <a:pt x="47241" y="377259"/>
                </a:lnTo>
                <a:lnTo>
                  <a:pt x="45782" y="374283"/>
                </a:lnTo>
                <a:lnTo>
                  <a:pt x="44160" y="365896"/>
                </a:lnTo>
                <a:lnTo>
                  <a:pt x="43247" y="353004"/>
                </a:lnTo>
                <a:lnTo>
                  <a:pt x="43119" y="349540"/>
                </a:lnTo>
                <a:lnTo>
                  <a:pt x="44938" y="345326"/>
                </a:lnTo>
                <a:lnTo>
                  <a:pt x="52040" y="335564"/>
                </a:lnTo>
                <a:lnTo>
                  <a:pt x="62198" y="323908"/>
                </a:lnTo>
                <a:lnTo>
                  <a:pt x="73363" y="314932"/>
                </a:lnTo>
                <a:lnTo>
                  <a:pt x="86899" y="305545"/>
                </a:lnTo>
                <a:lnTo>
                  <a:pt x="99264" y="298198"/>
                </a:lnTo>
                <a:lnTo>
                  <a:pt x="113650" y="291758"/>
                </a:lnTo>
                <a:lnTo>
                  <a:pt x="129568" y="285720"/>
                </a:lnTo>
                <a:lnTo>
                  <a:pt x="146168" y="279862"/>
                </a:lnTo>
                <a:lnTo>
                  <a:pt x="163071" y="276624"/>
                </a:lnTo>
                <a:lnTo>
                  <a:pt x="180109" y="274232"/>
                </a:lnTo>
                <a:lnTo>
                  <a:pt x="197206" y="269993"/>
                </a:lnTo>
                <a:lnTo>
                  <a:pt x="214329" y="267475"/>
                </a:lnTo>
                <a:lnTo>
                  <a:pt x="231465" y="267308"/>
                </a:lnTo>
                <a:lnTo>
                  <a:pt x="248606" y="270409"/>
                </a:lnTo>
                <a:lnTo>
                  <a:pt x="278872" y="277510"/>
                </a:lnTo>
                <a:lnTo>
                  <a:pt x="371130" y="294748"/>
                </a:lnTo>
                <a:lnTo>
                  <a:pt x="450960" y="308851"/>
                </a:lnTo>
                <a:lnTo>
                  <a:pt x="479191" y="313320"/>
                </a:lnTo>
                <a:lnTo>
                  <a:pt x="548640" y="3168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8"/>
          <p:cNvSpPr/>
          <p:nvPr/>
        </p:nvSpPr>
        <p:spPr>
          <a:xfrm>
            <a:off x="2592638" y="1568767"/>
            <a:ext cx="71201" cy="72163"/>
          </a:xfrm>
          <a:custGeom>
            <a:avLst/>
            <a:gdLst/>
            <a:ahLst/>
            <a:cxnLst/>
            <a:rect l="0" t="0" r="0" b="0"/>
            <a:pathLst>
              <a:path w="71201" h="72163">
                <a:moveTo>
                  <a:pt x="50549" y="0"/>
                </a:moveTo>
                <a:lnTo>
                  <a:pt x="36897" y="4551"/>
                </a:lnTo>
                <a:lnTo>
                  <a:pt x="31922" y="6844"/>
                </a:lnTo>
                <a:lnTo>
                  <a:pt x="27654" y="9325"/>
                </a:lnTo>
                <a:lnTo>
                  <a:pt x="23855" y="11932"/>
                </a:lnTo>
                <a:lnTo>
                  <a:pt x="20371" y="15575"/>
                </a:lnTo>
                <a:lnTo>
                  <a:pt x="17095" y="19908"/>
                </a:lnTo>
                <a:lnTo>
                  <a:pt x="13959" y="24702"/>
                </a:lnTo>
                <a:lnTo>
                  <a:pt x="10916" y="28850"/>
                </a:lnTo>
                <a:lnTo>
                  <a:pt x="7934" y="32569"/>
                </a:lnTo>
                <a:lnTo>
                  <a:pt x="4994" y="36000"/>
                </a:lnTo>
                <a:lnTo>
                  <a:pt x="3034" y="39240"/>
                </a:lnTo>
                <a:lnTo>
                  <a:pt x="1727" y="42352"/>
                </a:lnTo>
                <a:lnTo>
                  <a:pt x="856" y="45380"/>
                </a:lnTo>
                <a:lnTo>
                  <a:pt x="1228" y="48351"/>
                </a:lnTo>
                <a:lnTo>
                  <a:pt x="2428" y="51284"/>
                </a:lnTo>
                <a:lnTo>
                  <a:pt x="4181" y="54192"/>
                </a:lnTo>
                <a:lnTo>
                  <a:pt x="6302" y="56130"/>
                </a:lnTo>
                <a:lnTo>
                  <a:pt x="8669" y="57423"/>
                </a:lnTo>
                <a:lnTo>
                  <a:pt x="11198" y="58284"/>
                </a:lnTo>
                <a:lnTo>
                  <a:pt x="13838" y="58859"/>
                </a:lnTo>
                <a:lnTo>
                  <a:pt x="16550" y="59242"/>
                </a:lnTo>
                <a:lnTo>
                  <a:pt x="19310" y="59497"/>
                </a:lnTo>
                <a:lnTo>
                  <a:pt x="23056" y="58715"/>
                </a:lnTo>
                <a:lnTo>
                  <a:pt x="27458" y="57241"/>
                </a:lnTo>
                <a:lnTo>
                  <a:pt x="32297" y="55305"/>
                </a:lnTo>
                <a:lnTo>
                  <a:pt x="37428" y="53063"/>
                </a:lnTo>
                <a:lnTo>
                  <a:pt x="48210" y="48031"/>
                </a:lnTo>
                <a:lnTo>
                  <a:pt x="52800" y="45356"/>
                </a:lnTo>
                <a:lnTo>
                  <a:pt x="56812" y="42620"/>
                </a:lnTo>
                <a:lnTo>
                  <a:pt x="60439" y="39843"/>
                </a:lnTo>
                <a:lnTo>
                  <a:pt x="63810" y="37040"/>
                </a:lnTo>
                <a:lnTo>
                  <a:pt x="67010" y="34218"/>
                </a:lnTo>
                <a:lnTo>
                  <a:pt x="70095" y="31385"/>
                </a:lnTo>
                <a:lnTo>
                  <a:pt x="71200" y="28543"/>
                </a:lnTo>
                <a:lnTo>
                  <a:pt x="70984" y="25696"/>
                </a:lnTo>
                <a:lnTo>
                  <a:pt x="69887" y="22846"/>
                </a:lnTo>
                <a:lnTo>
                  <a:pt x="68204" y="20946"/>
                </a:lnTo>
                <a:lnTo>
                  <a:pt x="66129" y="19679"/>
                </a:lnTo>
                <a:lnTo>
                  <a:pt x="63793" y="18834"/>
                </a:lnTo>
                <a:lnTo>
                  <a:pt x="61283" y="19224"/>
                </a:lnTo>
                <a:lnTo>
                  <a:pt x="58658" y="20436"/>
                </a:lnTo>
                <a:lnTo>
                  <a:pt x="55955" y="22196"/>
                </a:lnTo>
                <a:lnTo>
                  <a:pt x="53200" y="23370"/>
                </a:lnTo>
                <a:lnTo>
                  <a:pt x="50412" y="24153"/>
                </a:lnTo>
                <a:lnTo>
                  <a:pt x="47600" y="24674"/>
                </a:lnTo>
                <a:lnTo>
                  <a:pt x="43820" y="25975"/>
                </a:lnTo>
                <a:lnTo>
                  <a:pt x="39396" y="27794"/>
                </a:lnTo>
                <a:lnTo>
                  <a:pt x="34541" y="29959"/>
                </a:lnTo>
                <a:lnTo>
                  <a:pt x="30352" y="32355"/>
                </a:lnTo>
                <a:lnTo>
                  <a:pt x="26607" y="34905"/>
                </a:lnTo>
                <a:lnTo>
                  <a:pt x="23157" y="37558"/>
                </a:lnTo>
                <a:lnTo>
                  <a:pt x="18953" y="41231"/>
                </a:lnTo>
                <a:lnTo>
                  <a:pt x="14245" y="45585"/>
                </a:lnTo>
                <a:lnTo>
                  <a:pt x="9201" y="50392"/>
                </a:lnTo>
                <a:lnTo>
                  <a:pt x="5839" y="54550"/>
                </a:lnTo>
                <a:lnTo>
                  <a:pt x="3597" y="58274"/>
                </a:lnTo>
                <a:lnTo>
                  <a:pt x="2103" y="61710"/>
                </a:lnTo>
                <a:lnTo>
                  <a:pt x="1106" y="64952"/>
                </a:lnTo>
                <a:lnTo>
                  <a:pt x="442" y="68067"/>
                </a:lnTo>
                <a:lnTo>
                  <a:pt x="0" y="71095"/>
                </a:lnTo>
                <a:lnTo>
                  <a:pt x="657" y="72162"/>
                </a:lnTo>
                <a:lnTo>
                  <a:pt x="2048" y="71920"/>
                </a:lnTo>
                <a:lnTo>
                  <a:pt x="3927" y="70807"/>
                </a:lnTo>
                <a:lnTo>
                  <a:pt x="6133" y="70065"/>
                </a:lnTo>
                <a:lnTo>
                  <a:pt x="8556" y="69570"/>
                </a:lnTo>
                <a:lnTo>
                  <a:pt x="11123" y="69240"/>
                </a:lnTo>
                <a:lnTo>
                  <a:pt x="13788" y="68067"/>
                </a:lnTo>
                <a:lnTo>
                  <a:pt x="16517" y="66333"/>
                </a:lnTo>
                <a:lnTo>
                  <a:pt x="19288" y="64225"/>
                </a:lnTo>
                <a:lnTo>
                  <a:pt x="23041" y="60914"/>
                </a:lnTo>
                <a:lnTo>
                  <a:pt x="32291" y="52155"/>
                </a:lnTo>
                <a:lnTo>
                  <a:pt x="48507" y="36298"/>
                </a:lnTo>
                <a:lnTo>
                  <a:pt x="49188" y="34676"/>
                </a:lnTo>
                <a:lnTo>
                  <a:pt x="49641" y="32642"/>
                </a:lnTo>
                <a:lnTo>
                  <a:pt x="49944" y="30334"/>
                </a:lnTo>
                <a:lnTo>
                  <a:pt x="48241" y="29748"/>
                </a:lnTo>
                <a:lnTo>
                  <a:pt x="45200" y="30309"/>
                </a:lnTo>
                <a:lnTo>
                  <a:pt x="41268" y="31636"/>
                </a:lnTo>
                <a:lnTo>
                  <a:pt x="37694" y="32521"/>
                </a:lnTo>
                <a:lnTo>
                  <a:pt x="34359" y="33111"/>
                </a:lnTo>
                <a:lnTo>
                  <a:pt x="24831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59"/>
          <p:cNvSpPr/>
          <p:nvPr/>
        </p:nvSpPr>
        <p:spPr>
          <a:xfrm>
            <a:off x="2891789" y="1630612"/>
            <a:ext cx="1414464" cy="23881"/>
          </a:xfrm>
          <a:custGeom>
            <a:avLst/>
            <a:gdLst/>
            <a:ahLst/>
            <a:cxnLst/>
            <a:rect l="0" t="0" r="0" b="0"/>
            <a:pathLst>
              <a:path w="1414464" h="23881">
                <a:moveTo>
                  <a:pt x="0" y="23880"/>
                </a:moveTo>
                <a:lnTo>
                  <a:pt x="13653" y="19329"/>
                </a:lnTo>
                <a:lnTo>
                  <a:pt x="19580" y="17036"/>
                </a:lnTo>
                <a:lnTo>
                  <a:pt x="25436" y="14555"/>
                </a:lnTo>
                <a:lnTo>
                  <a:pt x="31245" y="11948"/>
                </a:lnTo>
                <a:lnTo>
                  <a:pt x="37975" y="10211"/>
                </a:lnTo>
                <a:lnTo>
                  <a:pt x="45319" y="9052"/>
                </a:lnTo>
                <a:lnTo>
                  <a:pt x="53073" y="8280"/>
                </a:lnTo>
                <a:lnTo>
                  <a:pt x="60147" y="6812"/>
                </a:lnTo>
                <a:lnTo>
                  <a:pt x="66768" y="4882"/>
                </a:lnTo>
                <a:lnTo>
                  <a:pt x="73087" y="2642"/>
                </a:lnTo>
                <a:lnTo>
                  <a:pt x="81110" y="1149"/>
                </a:lnTo>
                <a:lnTo>
                  <a:pt x="90269" y="153"/>
                </a:lnTo>
                <a:lnTo>
                  <a:pt x="112509" y="0"/>
                </a:lnTo>
                <a:lnTo>
                  <a:pt x="126442" y="1293"/>
                </a:lnTo>
                <a:lnTo>
                  <a:pt x="141445" y="3107"/>
                </a:lnTo>
                <a:lnTo>
                  <a:pt x="158114" y="4316"/>
                </a:lnTo>
                <a:lnTo>
                  <a:pt x="175894" y="5123"/>
                </a:lnTo>
                <a:lnTo>
                  <a:pt x="194416" y="5660"/>
                </a:lnTo>
                <a:lnTo>
                  <a:pt x="325152" y="6416"/>
                </a:lnTo>
                <a:lnTo>
                  <a:pt x="441057" y="4053"/>
                </a:lnTo>
                <a:lnTo>
                  <a:pt x="502636" y="2090"/>
                </a:lnTo>
                <a:lnTo>
                  <a:pt x="560833" y="1733"/>
                </a:lnTo>
                <a:lnTo>
                  <a:pt x="671217" y="3877"/>
                </a:lnTo>
                <a:lnTo>
                  <a:pt x="1026063" y="13144"/>
                </a:lnTo>
                <a:lnTo>
                  <a:pt x="1414463" y="153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60"/>
          <p:cNvSpPr/>
          <p:nvPr/>
        </p:nvSpPr>
        <p:spPr>
          <a:xfrm>
            <a:off x="3091243" y="1740217"/>
            <a:ext cx="409195" cy="245972"/>
          </a:xfrm>
          <a:custGeom>
            <a:avLst/>
            <a:gdLst/>
            <a:ahLst/>
            <a:cxnLst/>
            <a:rect l="0" t="0" r="0" b="0"/>
            <a:pathLst>
              <a:path w="409195" h="245972">
                <a:moveTo>
                  <a:pt x="83439" y="0"/>
                </a:moveTo>
                <a:lnTo>
                  <a:pt x="87990" y="13653"/>
                </a:lnTo>
                <a:lnTo>
                  <a:pt x="89330" y="21484"/>
                </a:lnTo>
                <a:lnTo>
                  <a:pt x="90224" y="30515"/>
                </a:lnTo>
                <a:lnTo>
                  <a:pt x="90820" y="40346"/>
                </a:lnTo>
                <a:lnTo>
                  <a:pt x="90265" y="49757"/>
                </a:lnTo>
                <a:lnTo>
                  <a:pt x="88942" y="58889"/>
                </a:lnTo>
                <a:lnTo>
                  <a:pt x="87107" y="67834"/>
                </a:lnTo>
                <a:lnTo>
                  <a:pt x="84932" y="75703"/>
                </a:lnTo>
                <a:lnTo>
                  <a:pt x="82530" y="82854"/>
                </a:lnTo>
                <a:lnTo>
                  <a:pt x="79975" y="89526"/>
                </a:lnTo>
                <a:lnTo>
                  <a:pt x="74597" y="104559"/>
                </a:lnTo>
                <a:lnTo>
                  <a:pt x="71829" y="112569"/>
                </a:lnTo>
                <a:lnTo>
                  <a:pt x="68079" y="121718"/>
                </a:lnTo>
                <a:lnTo>
                  <a:pt x="63674" y="131628"/>
                </a:lnTo>
                <a:lnTo>
                  <a:pt x="58832" y="142045"/>
                </a:lnTo>
                <a:lnTo>
                  <a:pt x="52747" y="152799"/>
                </a:lnTo>
                <a:lnTo>
                  <a:pt x="45833" y="163778"/>
                </a:lnTo>
                <a:lnTo>
                  <a:pt x="38366" y="174908"/>
                </a:lnTo>
                <a:lnTo>
                  <a:pt x="31483" y="184233"/>
                </a:lnTo>
                <a:lnTo>
                  <a:pt x="24989" y="192354"/>
                </a:lnTo>
                <a:lnTo>
                  <a:pt x="18755" y="199674"/>
                </a:lnTo>
                <a:lnTo>
                  <a:pt x="13646" y="207411"/>
                </a:lnTo>
                <a:lnTo>
                  <a:pt x="9288" y="215427"/>
                </a:lnTo>
                <a:lnTo>
                  <a:pt x="5430" y="223628"/>
                </a:lnTo>
                <a:lnTo>
                  <a:pt x="2858" y="230048"/>
                </a:lnTo>
                <a:lnTo>
                  <a:pt x="1143" y="235280"/>
                </a:lnTo>
                <a:lnTo>
                  <a:pt x="0" y="239721"/>
                </a:lnTo>
                <a:lnTo>
                  <a:pt x="1143" y="242681"/>
                </a:lnTo>
                <a:lnTo>
                  <a:pt x="3810" y="244655"/>
                </a:lnTo>
                <a:lnTo>
                  <a:pt x="7493" y="245971"/>
                </a:lnTo>
                <a:lnTo>
                  <a:pt x="10901" y="245896"/>
                </a:lnTo>
                <a:lnTo>
                  <a:pt x="14125" y="244893"/>
                </a:lnTo>
                <a:lnTo>
                  <a:pt x="17228" y="243272"/>
                </a:lnTo>
                <a:lnTo>
                  <a:pt x="28294" y="241471"/>
                </a:lnTo>
                <a:lnTo>
                  <a:pt x="35246" y="240991"/>
                </a:lnTo>
                <a:lnTo>
                  <a:pt x="41785" y="239718"/>
                </a:lnTo>
                <a:lnTo>
                  <a:pt x="54131" y="235764"/>
                </a:lnTo>
                <a:lnTo>
                  <a:pt x="76343" y="228183"/>
                </a:lnTo>
                <a:lnTo>
                  <a:pt x="85376" y="225464"/>
                </a:lnTo>
                <a:lnTo>
                  <a:pt x="105572" y="219904"/>
                </a:lnTo>
                <a:lnTo>
                  <a:pt x="115339" y="218040"/>
                </a:lnTo>
                <a:lnTo>
                  <a:pt x="124708" y="216798"/>
                </a:lnTo>
                <a:lnTo>
                  <a:pt x="133812" y="215969"/>
                </a:lnTo>
                <a:lnTo>
                  <a:pt x="183031" y="210253"/>
                </a:lnTo>
                <a:lnTo>
                  <a:pt x="199364" y="207796"/>
                </a:lnTo>
                <a:lnTo>
                  <a:pt x="214062" y="205206"/>
                </a:lnTo>
                <a:lnTo>
                  <a:pt x="227671" y="202526"/>
                </a:lnTo>
                <a:lnTo>
                  <a:pt x="242459" y="200740"/>
                </a:lnTo>
                <a:lnTo>
                  <a:pt x="258032" y="199549"/>
                </a:lnTo>
                <a:lnTo>
                  <a:pt x="274129" y="198755"/>
                </a:lnTo>
                <a:lnTo>
                  <a:pt x="291528" y="199178"/>
                </a:lnTo>
                <a:lnTo>
                  <a:pt x="309795" y="200413"/>
                </a:lnTo>
                <a:lnTo>
                  <a:pt x="343109" y="203373"/>
                </a:lnTo>
                <a:lnTo>
                  <a:pt x="364265" y="204688"/>
                </a:lnTo>
                <a:lnTo>
                  <a:pt x="382558" y="205272"/>
                </a:lnTo>
                <a:lnTo>
                  <a:pt x="409194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61"/>
          <p:cNvSpPr/>
          <p:nvPr/>
        </p:nvSpPr>
        <p:spPr>
          <a:xfrm>
            <a:off x="3363277" y="1765935"/>
            <a:ext cx="111444" cy="454343"/>
          </a:xfrm>
          <a:custGeom>
            <a:avLst/>
            <a:gdLst/>
            <a:ahLst/>
            <a:cxnLst/>
            <a:rect l="0" t="0" r="0" b="0"/>
            <a:pathLst>
              <a:path w="111444" h="454343">
                <a:moveTo>
                  <a:pt x="0" y="0"/>
                </a:moveTo>
                <a:lnTo>
                  <a:pt x="19313" y="19312"/>
                </a:lnTo>
                <a:lnTo>
                  <a:pt x="23353" y="26210"/>
                </a:lnTo>
                <a:lnTo>
                  <a:pt x="27951" y="35570"/>
                </a:lnTo>
                <a:lnTo>
                  <a:pt x="32921" y="46573"/>
                </a:lnTo>
                <a:lnTo>
                  <a:pt x="37187" y="59624"/>
                </a:lnTo>
                <a:lnTo>
                  <a:pt x="40984" y="74039"/>
                </a:lnTo>
                <a:lnTo>
                  <a:pt x="44468" y="89364"/>
                </a:lnTo>
                <a:lnTo>
                  <a:pt x="47743" y="106248"/>
                </a:lnTo>
                <a:lnTo>
                  <a:pt x="56902" y="159010"/>
                </a:lnTo>
                <a:lnTo>
                  <a:pt x="62755" y="187193"/>
                </a:lnTo>
                <a:lnTo>
                  <a:pt x="66602" y="212425"/>
                </a:lnTo>
                <a:lnTo>
                  <a:pt x="75956" y="283641"/>
                </a:lnTo>
                <a:lnTo>
                  <a:pt x="79212" y="312919"/>
                </a:lnTo>
                <a:lnTo>
                  <a:pt x="81383" y="336247"/>
                </a:lnTo>
                <a:lnTo>
                  <a:pt x="82830" y="355610"/>
                </a:lnTo>
                <a:lnTo>
                  <a:pt x="84748" y="371376"/>
                </a:lnTo>
                <a:lnTo>
                  <a:pt x="86979" y="384743"/>
                </a:lnTo>
                <a:lnTo>
                  <a:pt x="89418" y="396513"/>
                </a:lnTo>
                <a:lnTo>
                  <a:pt x="91045" y="406264"/>
                </a:lnTo>
                <a:lnTo>
                  <a:pt x="92129" y="414670"/>
                </a:lnTo>
                <a:lnTo>
                  <a:pt x="94286" y="428138"/>
                </a:lnTo>
                <a:lnTo>
                  <a:pt x="96195" y="433062"/>
                </a:lnTo>
                <a:lnTo>
                  <a:pt x="98420" y="437298"/>
                </a:lnTo>
                <a:lnTo>
                  <a:pt x="100856" y="441074"/>
                </a:lnTo>
                <a:lnTo>
                  <a:pt x="103432" y="444544"/>
                </a:lnTo>
                <a:lnTo>
                  <a:pt x="111443" y="454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62"/>
          <p:cNvSpPr/>
          <p:nvPr/>
        </p:nvSpPr>
        <p:spPr>
          <a:xfrm>
            <a:off x="3621359" y="1748803"/>
            <a:ext cx="264842" cy="497193"/>
          </a:xfrm>
          <a:custGeom>
            <a:avLst/>
            <a:gdLst/>
            <a:ahLst/>
            <a:cxnLst/>
            <a:rect l="0" t="0" r="0" b="0"/>
            <a:pathLst>
              <a:path w="264842" h="497193">
                <a:moveTo>
                  <a:pt x="221978" y="77139"/>
                </a:moveTo>
                <a:lnTo>
                  <a:pt x="217428" y="63486"/>
                </a:lnTo>
                <a:lnTo>
                  <a:pt x="212653" y="54244"/>
                </a:lnTo>
                <a:lnTo>
                  <a:pt x="204610" y="43685"/>
                </a:lnTo>
                <a:lnTo>
                  <a:pt x="199019" y="36553"/>
                </a:lnTo>
                <a:lnTo>
                  <a:pt x="193359" y="27033"/>
                </a:lnTo>
                <a:lnTo>
                  <a:pt x="187668" y="18992"/>
                </a:lnTo>
                <a:lnTo>
                  <a:pt x="184817" y="15515"/>
                </a:lnTo>
                <a:lnTo>
                  <a:pt x="176570" y="9110"/>
                </a:lnTo>
                <a:lnTo>
                  <a:pt x="171704" y="6069"/>
                </a:lnTo>
                <a:lnTo>
                  <a:pt x="166554" y="4042"/>
                </a:lnTo>
                <a:lnTo>
                  <a:pt x="161216" y="2690"/>
                </a:lnTo>
                <a:lnTo>
                  <a:pt x="155753" y="1789"/>
                </a:lnTo>
                <a:lnTo>
                  <a:pt x="150205" y="1188"/>
                </a:lnTo>
                <a:lnTo>
                  <a:pt x="144602" y="788"/>
                </a:lnTo>
                <a:lnTo>
                  <a:pt x="138961" y="521"/>
                </a:lnTo>
                <a:lnTo>
                  <a:pt x="127614" y="224"/>
                </a:lnTo>
                <a:lnTo>
                  <a:pt x="92223" y="0"/>
                </a:lnTo>
                <a:lnTo>
                  <a:pt x="87849" y="948"/>
                </a:lnTo>
                <a:lnTo>
                  <a:pt x="83029" y="2533"/>
                </a:lnTo>
                <a:lnTo>
                  <a:pt x="77910" y="4541"/>
                </a:lnTo>
                <a:lnTo>
                  <a:pt x="71640" y="8738"/>
                </a:lnTo>
                <a:lnTo>
                  <a:pt x="64603" y="14394"/>
                </a:lnTo>
                <a:lnTo>
                  <a:pt x="57054" y="21021"/>
                </a:lnTo>
                <a:lnTo>
                  <a:pt x="43586" y="33465"/>
                </a:lnTo>
                <a:lnTo>
                  <a:pt x="37328" y="39451"/>
                </a:lnTo>
                <a:lnTo>
                  <a:pt x="32202" y="45346"/>
                </a:lnTo>
                <a:lnTo>
                  <a:pt x="23969" y="56976"/>
                </a:lnTo>
                <a:lnTo>
                  <a:pt x="19486" y="65602"/>
                </a:lnTo>
                <a:lnTo>
                  <a:pt x="14594" y="76115"/>
                </a:lnTo>
                <a:lnTo>
                  <a:pt x="9427" y="87887"/>
                </a:lnTo>
                <a:lnTo>
                  <a:pt x="5982" y="100497"/>
                </a:lnTo>
                <a:lnTo>
                  <a:pt x="3686" y="113666"/>
                </a:lnTo>
                <a:lnTo>
                  <a:pt x="2155" y="127208"/>
                </a:lnTo>
                <a:lnTo>
                  <a:pt x="1134" y="139093"/>
                </a:lnTo>
                <a:lnTo>
                  <a:pt x="454" y="149874"/>
                </a:lnTo>
                <a:lnTo>
                  <a:pt x="0" y="159919"/>
                </a:lnTo>
                <a:lnTo>
                  <a:pt x="650" y="168521"/>
                </a:lnTo>
                <a:lnTo>
                  <a:pt x="3912" y="183158"/>
                </a:lnTo>
                <a:lnTo>
                  <a:pt x="8538" y="196014"/>
                </a:lnTo>
                <a:lnTo>
                  <a:pt x="11104" y="202109"/>
                </a:lnTo>
                <a:lnTo>
                  <a:pt x="14720" y="206172"/>
                </a:lnTo>
                <a:lnTo>
                  <a:pt x="19036" y="208881"/>
                </a:lnTo>
                <a:lnTo>
                  <a:pt x="23818" y="210687"/>
                </a:lnTo>
                <a:lnTo>
                  <a:pt x="28911" y="211891"/>
                </a:lnTo>
                <a:lnTo>
                  <a:pt x="34212" y="212694"/>
                </a:lnTo>
                <a:lnTo>
                  <a:pt x="39651" y="213229"/>
                </a:lnTo>
                <a:lnTo>
                  <a:pt x="44229" y="213586"/>
                </a:lnTo>
                <a:lnTo>
                  <a:pt x="51856" y="213982"/>
                </a:lnTo>
                <a:lnTo>
                  <a:pt x="56176" y="213135"/>
                </a:lnTo>
                <a:lnTo>
                  <a:pt x="60961" y="211618"/>
                </a:lnTo>
                <a:lnTo>
                  <a:pt x="66056" y="209654"/>
                </a:lnTo>
                <a:lnTo>
                  <a:pt x="73263" y="205487"/>
                </a:lnTo>
                <a:lnTo>
                  <a:pt x="81877" y="199852"/>
                </a:lnTo>
                <a:lnTo>
                  <a:pt x="91430" y="193238"/>
                </a:lnTo>
                <a:lnTo>
                  <a:pt x="99703" y="187876"/>
                </a:lnTo>
                <a:lnTo>
                  <a:pt x="107124" y="183349"/>
                </a:lnTo>
                <a:lnTo>
                  <a:pt x="113976" y="179378"/>
                </a:lnTo>
                <a:lnTo>
                  <a:pt x="120449" y="174826"/>
                </a:lnTo>
                <a:lnTo>
                  <a:pt x="126669" y="169886"/>
                </a:lnTo>
                <a:lnTo>
                  <a:pt x="132722" y="164688"/>
                </a:lnTo>
                <a:lnTo>
                  <a:pt x="137709" y="159317"/>
                </a:lnTo>
                <a:lnTo>
                  <a:pt x="145790" y="148270"/>
                </a:lnTo>
                <a:lnTo>
                  <a:pt x="164796" y="122239"/>
                </a:lnTo>
                <a:lnTo>
                  <a:pt x="169569" y="113873"/>
                </a:lnTo>
                <a:lnTo>
                  <a:pt x="174873" y="99498"/>
                </a:lnTo>
                <a:lnTo>
                  <a:pt x="182310" y="84219"/>
                </a:lnTo>
                <a:lnTo>
                  <a:pt x="190060" y="69808"/>
                </a:lnTo>
                <a:lnTo>
                  <a:pt x="193505" y="60229"/>
                </a:lnTo>
                <a:lnTo>
                  <a:pt x="195716" y="48222"/>
                </a:lnTo>
                <a:lnTo>
                  <a:pt x="195898" y="48336"/>
                </a:lnTo>
                <a:lnTo>
                  <a:pt x="197165" y="60717"/>
                </a:lnTo>
                <a:lnTo>
                  <a:pt x="200790" y="76825"/>
                </a:lnTo>
                <a:lnTo>
                  <a:pt x="203036" y="91605"/>
                </a:lnTo>
                <a:lnTo>
                  <a:pt x="204035" y="104523"/>
                </a:lnTo>
                <a:lnTo>
                  <a:pt x="204478" y="116615"/>
                </a:lnTo>
                <a:lnTo>
                  <a:pt x="209279" y="184191"/>
                </a:lnTo>
                <a:lnTo>
                  <a:pt x="211607" y="209467"/>
                </a:lnTo>
                <a:lnTo>
                  <a:pt x="218482" y="273086"/>
                </a:lnTo>
                <a:lnTo>
                  <a:pt x="219647" y="287781"/>
                </a:lnTo>
                <a:lnTo>
                  <a:pt x="220425" y="300434"/>
                </a:lnTo>
                <a:lnTo>
                  <a:pt x="222847" y="322205"/>
                </a:lnTo>
                <a:lnTo>
                  <a:pt x="230619" y="381955"/>
                </a:lnTo>
                <a:lnTo>
                  <a:pt x="234407" y="405127"/>
                </a:lnTo>
                <a:lnTo>
                  <a:pt x="237884" y="422480"/>
                </a:lnTo>
                <a:lnTo>
                  <a:pt x="241154" y="435954"/>
                </a:lnTo>
                <a:lnTo>
                  <a:pt x="244287" y="445889"/>
                </a:lnTo>
                <a:lnTo>
                  <a:pt x="250308" y="459468"/>
                </a:lnTo>
                <a:lnTo>
                  <a:pt x="253619" y="471218"/>
                </a:lnTo>
                <a:lnTo>
                  <a:pt x="256043" y="482790"/>
                </a:lnTo>
                <a:lnTo>
                  <a:pt x="258023" y="488543"/>
                </a:lnTo>
                <a:lnTo>
                  <a:pt x="264841" y="4971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63"/>
          <p:cNvSpPr/>
          <p:nvPr/>
        </p:nvSpPr>
        <p:spPr>
          <a:xfrm>
            <a:off x="3075886" y="1114700"/>
            <a:ext cx="570285" cy="432059"/>
          </a:xfrm>
          <a:custGeom>
            <a:avLst/>
            <a:gdLst/>
            <a:ahLst/>
            <a:cxnLst/>
            <a:rect l="0" t="0" r="0" b="0"/>
            <a:pathLst>
              <a:path w="570285" h="432059">
                <a:moveTo>
                  <a:pt x="73078" y="111167"/>
                </a:moveTo>
                <a:lnTo>
                  <a:pt x="73078" y="97515"/>
                </a:lnTo>
                <a:lnTo>
                  <a:pt x="75618" y="85732"/>
                </a:lnTo>
                <a:lnTo>
                  <a:pt x="77629" y="79923"/>
                </a:lnTo>
                <a:lnTo>
                  <a:pt x="81827" y="74145"/>
                </a:lnTo>
                <a:lnTo>
                  <a:pt x="94112" y="62645"/>
                </a:lnTo>
                <a:lnTo>
                  <a:pt x="102341" y="55959"/>
                </a:lnTo>
                <a:lnTo>
                  <a:pt x="121644" y="40910"/>
                </a:lnTo>
                <a:lnTo>
                  <a:pt x="137843" y="29777"/>
                </a:lnTo>
                <a:lnTo>
                  <a:pt x="155203" y="20701"/>
                </a:lnTo>
                <a:lnTo>
                  <a:pt x="167833" y="15614"/>
                </a:lnTo>
                <a:lnTo>
                  <a:pt x="181968" y="10317"/>
                </a:lnTo>
                <a:lnTo>
                  <a:pt x="193297" y="6786"/>
                </a:lnTo>
                <a:lnTo>
                  <a:pt x="210964" y="2863"/>
                </a:lnTo>
                <a:lnTo>
                  <a:pt x="227706" y="1119"/>
                </a:lnTo>
                <a:lnTo>
                  <a:pt x="243719" y="345"/>
                </a:lnTo>
                <a:lnTo>
                  <a:pt x="257186" y="0"/>
                </a:lnTo>
                <a:lnTo>
                  <a:pt x="269522" y="2387"/>
                </a:lnTo>
                <a:lnTo>
                  <a:pt x="287176" y="9086"/>
                </a:lnTo>
                <a:lnTo>
                  <a:pt x="304472" y="17103"/>
                </a:lnTo>
                <a:lnTo>
                  <a:pt x="310208" y="19883"/>
                </a:lnTo>
                <a:lnTo>
                  <a:pt x="314985" y="23641"/>
                </a:lnTo>
                <a:lnTo>
                  <a:pt x="322832" y="32897"/>
                </a:lnTo>
                <a:lnTo>
                  <a:pt x="329495" y="43360"/>
                </a:lnTo>
                <a:lnTo>
                  <a:pt x="332605" y="48817"/>
                </a:lnTo>
                <a:lnTo>
                  <a:pt x="334679" y="55313"/>
                </a:lnTo>
                <a:lnTo>
                  <a:pt x="336061" y="62501"/>
                </a:lnTo>
                <a:lnTo>
                  <a:pt x="336983" y="70151"/>
                </a:lnTo>
                <a:lnTo>
                  <a:pt x="337597" y="78108"/>
                </a:lnTo>
                <a:lnTo>
                  <a:pt x="338007" y="86270"/>
                </a:lnTo>
                <a:lnTo>
                  <a:pt x="338462" y="102959"/>
                </a:lnTo>
                <a:lnTo>
                  <a:pt x="338664" y="119902"/>
                </a:lnTo>
                <a:lnTo>
                  <a:pt x="337766" y="129373"/>
                </a:lnTo>
                <a:lnTo>
                  <a:pt x="336214" y="139497"/>
                </a:lnTo>
                <a:lnTo>
                  <a:pt x="334227" y="150056"/>
                </a:lnTo>
                <a:lnTo>
                  <a:pt x="331950" y="159953"/>
                </a:lnTo>
                <a:lnTo>
                  <a:pt x="329480" y="169409"/>
                </a:lnTo>
                <a:lnTo>
                  <a:pt x="326880" y="178570"/>
                </a:lnTo>
                <a:lnTo>
                  <a:pt x="323242" y="188487"/>
                </a:lnTo>
                <a:lnTo>
                  <a:pt x="318912" y="198909"/>
                </a:lnTo>
                <a:lnTo>
                  <a:pt x="314120" y="209667"/>
                </a:lnTo>
                <a:lnTo>
                  <a:pt x="309020" y="219696"/>
                </a:lnTo>
                <a:lnTo>
                  <a:pt x="303715" y="229240"/>
                </a:lnTo>
                <a:lnTo>
                  <a:pt x="298274" y="238460"/>
                </a:lnTo>
                <a:lnTo>
                  <a:pt x="291789" y="248416"/>
                </a:lnTo>
                <a:lnTo>
                  <a:pt x="284608" y="258864"/>
                </a:lnTo>
                <a:lnTo>
                  <a:pt x="276963" y="269639"/>
                </a:lnTo>
                <a:lnTo>
                  <a:pt x="269009" y="278728"/>
                </a:lnTo>
                <a:lnTo>
                  <a:pt x="260849" y="286692"/>
                </a:lnTo>
                <a:lnTo>
                  <a:pt x="252551" y="293906"/>
                </a:lnTo>
                <a:lnTo>
                  <a:pt x="244162" y="301573"/>
                </a:lnTo>
                <a:lnTo>
                  <a:pt x="227221" y="317712"/>
                </a:lnTo>
                <a:lnTo>
                  <a:pt x="180485" y="363862"/>
                </a:lnTo>
                <a:lnTo>
                  <a:pt x="165582" y="376193"/>
                </a:lnTo>
                <a:lnTo>
                  <a:pt x="149434" y="388024"/>
                </a:lnTo>
                <a:lnTo>
                  <a:pt x="132731" y="399632"/>
                </a:lnTo>
                <a:lnTo>
                  <a:pt x="115783" y="408601"/>
                </a:lnTo>
                <a:lnTo>
                  <a:pt x="99678" y="415762"/>
                </a:lnTo>
                <a:lnTo>
                  <a:pt x="86171" y="422120"/>
                </a:lnTo>
                <a:lnTo>
                  <a:pt x="71277" y="428121"/>
                </a:lnTo>
                <a:lnTo>
                  <a:pt x="63305" y="431055"/>
                </a:lnTo>
                <a:lnTo>
                  <a:pt x="56086" y="432058"/>
                </a:lnTo>
                <a:lnTo>
                  <a:pt x="42984" y="430633"/>
                </a:lnTo>
                <a:lnTo>
                  <a:pt x="30810" y="429364"/>
                </a:lnTo>
                <a:lnTo>
                  <a:pt x="15787" y="428650"/>
                </a:lnTo>
                <a:lnTo>
                  <a:pt x="12024" y="428550"/>
                </a:lnTo>
                <a:lnTo>
                  <a:pt x="9516" y="427531"/>
                </a:lnTo>
                <a:lnTo>
                  <a:pt x="7843" y="425899"/>
                </a:lnTo>
                <a:lnTo>
                  <a:pt x="5033" y="421545"/>
                </a:lnTo>
                <a:lnTo>
                  <a:pt x="608" y="416435"/>
                </a:lnTo>
                <a:lnTo>
                  <a:pt x="0" y="413739"/>
                </a:lnTo>
                <a:lnTo>
                  <a:pt x="547" y="410989"/>
                </a:lnTo>
                <a:lnTo>
                  <a:pt x="2742" y="405394"/>
                </a:lnTo>
                <a:lnTo>
                  <a:pt x="3718" y="399732"/>
                </a:lnTo>
                <a:lnTo>
                  <a:pt x="5883" y="396889"/>
                </a:lnTo>
                <a:lnTo>
                  <a:pt x="13369" y="391190"/>
                </a:lnTo>
                <a:lnTo>
                  <a:pt x="28293" y="382626"/>
                </a:lnTo>
                <a:lnTo>
                  <a:pt x="41744" y="376913"/>
                </a:lnTo>
                <a:lnTo>
                  <a:pt x="58200" y="371199"/>
                </a:lnTo>
                <a:lnTo>
                  <a:pt x="67922" y="368342"/>
                </a:lnTo>
                <a:lnTo>
                  <a:pt x="88884" y="362627"/>
                </a:lnTo>
                <a:lnTo>
                  <a:pt x="110901" y="356912"/>
                </a:lnTo>
                <a:lnTo>
                  <a:pt x="122106" y="355007"/>
                </a:lnTo>
                <a:lnTo>
                  <a:pt x="133386" y="353737"/>
                </a:lnTo>
                <a:lnTo>
                  <a:pt x="144716" y="352890"/>
                </a:lnTo>
                <a:lnTo>
                  <a:pt x="157032" y="351373"/>
                </a:lnTo>
                <a:lnTo>
                  <a:pt x="170005" y="349410"/>
                </a:lnTo>
                <a:lnTo>
                  <a:pt x="183416" y="347148"/>
                </a:lnTo>
                <a:lnTo>
                  <a:pt x="196167" y="345640"/>
                </a:lnTo>
                <a:lnTo>
                  <a:pt x="208477" y="344635"/>
                </a:lnTo>
                <a:lnTo>
                  <a:pt x="220495" y="343965"/>
                </a:lnTo>
                <a:lnTo>
                  <a:pt x="244007" y="343220"/>
                </a:lnTo>
                <a:lnTo>
                  <a:pt x="280492" y="342889"/>
                </a:lnTo>
                <a:lnTo>
                  <a:pt x="353857" y="342742"/>
                </a:lnTo>
                <a:lnTo>
                  <a:pt x="387899" y="343656"/>
                </a:lnTo>
                <a:lnTo>
                  <a:pt x="418214" y="345217"/>
                </a:lnTo>
                <a:lnTo>
                  <a:pt x="489763" y="350016"/>
                </a:lnTo>
                <a:lnTo>
                  <a:pt x="506239" y="350672"/>
                </a:lnTo>
                <a:lnTo>
                  <a:pt x="520865" y="350011"/>
                </a:lnTo>
                <a:lnTo>
                  <a:pt x="543258" y="345236"/>
                </a:lnTo>
                <a:lnTo>
                  <a:pt x="552875" y="343785"/>
                </a:lnTo>
                <a:lnTo>
                  <a:pt x="556773" y="342446"/>
                </a:lnTo>
                <a:lnTo>
                  <a:pt x="570284" y="3340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64"/>
          <p:cNvSpPr/>
          <p:nvPr/>
        </p:nvSpPr>
        <p:spPr>
          <a:xfrm>
            <a:off x="3654742" y="144018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65"/>
          <p:cNvSpPr/>
          <p:nvPr/>
        </p:nvSpPr>
        <p:spPr>
          <a:xfrm>
            <a:off x="3671887" y="1062990"/>
            <a:ext cx="68581" cy="462916"/>
          </a:xfrm>
          <a:custGeom>
            <a:avLst/>
            <a:gdLst/>
            <a:ahLst/>
            <a:cxnLst/>
            <a:rect l="0" t="0" r="0" b="0"/>
            <a:pathLst>
              <a:path w="68581" h="462916">
                <a:moveTo>
                  <a:pt x="0" y="0"/>
                </a:moveTo>
                <a:lnTo>
                  <a:pt x="0" y="11931"/>
                </a:lnTo>
                <a:lnTo>
                  <a:pt x="953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11865" y="45268"/>
                </a:lnTo>
                <a:lnTo>
                  <a:pt x="16483" y="58754"/>
                </a:lnTo>
                <a:lnTo>
                  <a:pt x="20513" y="74411"/>
                </a:lnTo>
                <a:lnTo>
                  <a:pt x="24153" y="91518"/>
                </a:lnTo>
                <a:lnTo>
                  <a:pt x="27532" y="109589"/>
                </a:lnTo>
                <a:lnTo>
                  <a:pt x="30737" y="136877"/>
                </a:lnTo>
                <a:lnTo>
                  <a:pt x="36838" y="207836"/>
                </a:lnTo>
                <a:lnTo>
                  <a:pt x="40185" y="257154"/>
                </a:lnTo>
                <a:lnTo>
                  <a:pt x="41078" y="274306"/>
                </a:lnTo>
                <a:lnTo>
                  <a:pt x="42625" y="289550"/>
                </a:lnTo>
                <a:lnTo>
                  <a:pt x="44609" y="303523"/>
                </a:lnTo>
                <a:lnTo>
                  <a:pt x="46884" y="316649"/>
                </a:lnTo>
                <a:lnTo>
                  <a:pt x="48401" y="328257"/>
                </a:lnTo>
                <a:lnTo>
                  <a:pt x="49413" y="338853"/>
                </a:lnTo>
                <a:lnTo>
                  <a:pt x="50086" y="348774"/>
                </a:lnTo>
                <a:lnTo>
                  <a:pt x="50536" y="359198"/>
                </a:lnTo>
                <a:lnTo>
                  <a:pt x="51169" y="390168"/>
                </a:lnTo>
                <a:lnTo>
                  <a:pt x="51317" y="405500"/>
                </a:lnTo>
                <a:lnTo>
                  <a:pt x="52309" y="413208"/>
                </a:lnTo>
                <a:lnTo>
                  <a:pt x="53922" y="421205"/>
                </a:lnTo>
                <a:lnTo>
                  <a:pt x="55951" y="429393"/>
                </a:lnTo>
                <a:lnTo>
                  <a:pt x="58256" y="436757"/>
                </a:lnTo>
                <a:lnTo>
                  <a:pt x="60745" y="443571"/>
                </a:lnTo>
                <a:lnTo>
                  <a:pt x="68580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66"/>
          <p:cNvSpPr/>
          <p:nvPr/>
        </p:nvSpPr>
        <p:spPr>
          <a:xfrm>
            <a:off x="877664" y="771641"/>
            <a:ext cx="256764" cy="179271"/>
          </a:xfrm>
          <a:custGeom>
            <a:avLst/>
            <a:gdLst/>
            <a:ahLst/>
            <a:cxnLst/>
            <a:rect l="0" t="0" r="0" b="0"/>
            <a:pathLst>
              <a:path w="256764" h="179271">
                <a:moveTo>
                  <a:pt x="59595" y="25601"/>
                </a:moveTo>
                <a:lnTo>
                  <a:pt x="59595" y="21050"/>
                </a:lnTo>
                <a:lnTo>
                  <a:pt x="60548" y="18757"/>
                </a:lnTo>
                <a:lnTo>
                  <a:pt x="64146" y="13669"/>
                </a:lnTo>
                <a:lnTo>
                  <a:pt x="66976" y="10001"/>
                </a:lnTo>
                <a:lnTo>
                  <a:pt x="72718" y="6603"/>
                </a:lnTo>
                <a:lnTo>
                  <a:pt x="80668" y="2870"/>
                </a:lnTo>
                <a:lnTo>
                  <a:pt x="87376" y="1211"/>
                </a:lnTo>
                <a:lnTo>
                  <a:pt x="91451" y="768"/>
                </a:lnTo>
                <a:lnTo>
                  <a:pt x="96072" y="473"/>
                </a:lnTo>
                <a:lnTo>
                  <a:pt x="101058" y="277"/>
                </a:lnTo>
                <a:lnTo>
                  <a:pt x="111678" y="58"/>
                </a:lnTo>
                <a:lnTo>
                  <a:pt x="117177" y="0"/>
                </a:lnTo>
                <a:lnTo>
                  <a:pt x="122748" y="914"/>
                </a:lnTo>
                <a:lnTo>
                  <a:pt x="128367" y="2475"/>
                </a:lnTo>
                <a:lnTo>
                  <a:pt x="134018" y="4469"/>
                </a:lnTo>
                <a:lnTo>
                  <a:pt x="138738" y="5798"/>
                </a:lnTo>
                <a:lnTo>
                  <a:pt x="146523" y="7275"/>
                </a:lnTo>
                <a:lnTo>
                  <a:pt x="153157" y="10471"/>
                </a:lnTo>
                <a:lnTo>
                  <a:pt x="156260" y="12657"/>
                </a:lnTo>
                <a:lnTo>
                  <a:pt x="162248" y="15086"/>
                </a:lnTo>
                <a:lnTo>
                  <a:pt x="165178" y="15733"/>
                </a:lnTo>
                <a:lnTo>
                  <a:pt x="168083" y="18070"/>
                </a:lnTo>
                <a:lnTo>
                  <a:pt x="170973" y="21533"/>
                </a:lnTo>
                <a:lnTo>
                  <a:pt x="173852" y="25746"/>
                </a:lnTo>
                <a:lnTo>
                  <a:pt x="174819" y="30460"/>
                </a:lnTo>
                <a:lnTo>
                  <a:pt x="174511" y="35508"/>
                </a:lnTo>
                <a:lnTo>
                  <a:pt x="173353" y="40778"/>
                </a:lnTo>
                <a:lnTo>
                  <a:pt x="172582" y="45244"/>
                </a:lnTo>
                <a:lnTo>
                  <a:pt x="172067" y="49174"/>
                </a:lnTo>
                <a:lnTo>
                  <a:pt x="171724" y="52746"/>
                </a:lnTo>
                <a:lnTo>
                  <a:pt x="170543" y="57033"/>
                </a:lnTo>
                <a:lnTo>
                  <a:pt x="168803" y="61796"/>
                </a:lnTo>
                <a:lnTo>
                  <a:pt x="166690" y="66876"/>
                </a:lnTo>
                <a:lnTo>
                  <a:pt x="162425" y="75025"/>
                </a:lnTo>
                <a:lnTo>
                  <a:pt x="150065" y="96780"/>
                </a:lnTo>
                <a:lnTo>
                  <a:pt x="141816" y="107344"/>
                </a:lnTo>
                <a:lnTo>
                  <a:pt x="132506" y="117244"/>
                </a:lnTo>
                <a:lnTo>
                  <a:pt x="122490" y="126701"/>
                </a:lnTo>
                <a:lnTo>
                  <a:pt x="113908" y="133959"/>
                </a:lnTo>
                <a:lnTo>
                  <a:pt x="106281" y="139749"/>
                </a:lnTo>
                <a:lnTo>
                  <a:pt x="99292" y="144562"/>
                </a:lnTo>
                <a:lnTo>
                  <a:pt x="90822" y="149676"/>
                </a:lnTo>
                <a:lnTo>
                  <a:pt x="81366" y="154990"/>
                </a:lnTo>
                <a:lnTo>
                  <a:pt x="54933" y="169031"/>
                </a:lnTo>
                <a:lnTo>
                  <a:pt x="47915" y="172656"/>
                </a:lnTo>
                <a:lnTo>
                  <a:pt x="41331" y="175073"/>
                </a:lnTo>
                <a:lnTo>
                  <a:pt x="35037" y="176684"/>
                </a:lnTo>
                <a:lnTo>
                  <a:pt x="28935" y="177758"/>
                </a:lnTo>
                <a:lnTo>
                  <a:pt x="23915" y="178474"/>
                </a:lnTo>
                <a:lnTo>
                  <a:pt x="19616" y="178951"/>
                </a:lnTo>
                <a:lnTo>
                  <a:pt x="15798" y="179270"/>
                </a:lnTo>
                <a:lnTo>
                  <a:pt x="13252" y="178529"/>
                </a:lnTo>
                <a:lnTo>
                  <a:pt x="11555" y="177083"/>
                </a:lnTo>
                <a:lnTo>
                  <a:pt x="8716" y="172936"/>
                </a:lnTo>
                <a:lnTo>
                  <a:pt x="4280" y="167918"/>
                </a:lnTo>
                <a:lnTo>
                  <a:pt x="2716" y="165247"/>
                </a:lnTo>
                <a:lnTo>
                  <a:pt x="978" y="159738"/>
                </a:lnTo>
                <a:lnTo>
                  <a:pt x="515" y="156936"/>
                </a:lnTo>
                <a:lnTo>
                  <a:pt x="206" y="154115"/>
                </a:lnTo>
                <a:lnTo>
                  <a:pt x="0" y="151282"/>
                </a:lnTo>
                <a:lnTo>
                  <a:pt x="815" y="147488"/>
                </a:lnTo>
                <a:lnTo>
                  <a:pt x="2311" y="143054"/>
                </a:lnTo>
                <a:lnTo>
                  <a:pt x="4261" y="138193"/>
                </a:lnTo>
                <a:lnTo>
                  <a:pt x="6513" y="134000"/>
                </a:lnTo>
                <a:lnTo>
                  <a:pt x="8967" y="130252"/>
                </a:lnTo>
                <a:lnTo>
                  <a:pt x="11556" y="126801"/>
                </a:lnTo>
                <a:lnTo>
                  <a:pt x="14234" y="123548"/>
                </a:lnTo>
                <a:lnTo>
                  <a:pt x="16972" y="120426"/>
                </a:lnTo>
                <a:lnTo>
                  <a:pt x="19750" y="117393"/>
                </a:lnTo>
                <a:lnTo>
                  <a:pt x="23507" y="115371"/>
                </a:lnTo>
                <a:lnTo>
                  <a:pt x="27916" y="114022"/>
                </a:lnTo>
                <a:lnTo>
                  <a:pt x="32761" y="113124"/>
                </a:lnTo>
                <a:lnTo>
                  <a:pt x="40684" y="109585"/>
                </a:lnTo>
                <a:lnTo>
                  <a:pt x="44130" y="107308"/>
                </a:lnTo>
                <a:lnTo>
                  <a:pt x="48333" y="105790"/>
                </a:lnTo>
                <a:lnTo>
                  <a:pt x="53040" y="104778"/>
                </a:lnTo>
                <a:lnTo>
                  <a:pt x="58082" y="104103"/>
                </a:lnTo>
                <a:lnTo>
                  <a:pt x="62397" y="103653"/>
                </a:lnTo>
                <a:lnTo>
                  <a:pt x="69730" y="103153"/>
                </a:lnTo>
                <a:lnTo>
                  <a:pt x="78705" y="102931"/>
                </a:lnTo>
                <a:lnTo>
                  <a:pt x="83765" y="102872"/>
                </a:lnTo>
                <a:lnTo>
                  <a:pt x="88091" y="103785"/>
                </a:lnTo>
                <a:lnTo>
                  <a:pt x="95438" y="107340"/>
                </a:lnTo>
                <a:lnTo>
                  <a:pt x="104418" y="112094"/>
                </a:lnTo>
                <a:lnTo>
                  <a:pt x="109480" y="114696"/>
                </a:lnTo>
                <a:lnTo>
                  <a:pt x="113806" y="117382"/>
                </a:lnTo>
                <a:lnTo>
                  <a:pt x="121154" y="122908"/>
                </a:lnTo>
                <a:lnTo>
                  <a:pt x="124447" y="125715"/>
                </a:lnTo>
                <a:lnTo>
                  <a:pt x="127595" y="128538"/>
                </a:lnTo>
                <a:lnTo>
                  <a:pt x="130646" y="131373"/>
                </a:lnTo>
                <a:lnTo>
                  <a:pt x="135537" y="135168"/>
                </a:lnTo>
                <a:lnTo>
                  <a:pt x="141656" y="139604"/>
                </a:lnTo>
                <a:lnTo>
                  <a:pt x="148592" y="144465"/>
                </a:lnTo>
                <a:lnTo>
                  <a:pt x="155122" y="148659"/>
                </a:lnTo>
                <a:lnTo>
                  <a:pt x="161380" y="152407"/>
                </a:lnTo>
                <a:lnTo>
                  <a:pt x="167457" y="155858"/>
                </a:lnTo>
                <a:lnTo>
                  <a:pt x="172460" y="159112"/>
                </a:lnTo>
                <a:lnTo>
                  <a:pt x="176749" y="162233"/>
                </a:lnTo>
                <a:lnTo>
                  <a:pt x="180560" y="165267"/>
                </a:lnTo>
                <a:lnTo>
                  <a:pt x="187335" y="168637"/>
                </a:lnTo>
                <a:lnTo>
                  <a:pt x="193521" y="170135"/>
                </a:lnTo>
                <a:lnTo>
                  <a:pt x="199445" y="170801"/>
                </a:lnTo>
                <a:lnTo>
                  <a:pt x="204264" y="170978"/>
                </a:lnTo>
                <a:lnTo>
                  <a:pt x="231505" y="171287"/>
                </a:lnTo>
                <a:lnTo>
                  <a:pt x="256763" y="171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67"/>
          <p:cNvSpPr/>
          <p:nvPr/>
        </p:nvSpPr>
        <p:spPr>
          <a:xfrm>
            <a:off x="1247061" y="728662"/>
            <a:ext cx="50244" cy="214314"/>
          </a:xfrm>
          <a:custGeom>
            <a:avLst/>
            <a:gdLst/>
            <a:ahLst/>
            <a:cxnLst/>
            <a:rect l="0" t="0" r="0" b="0"/>
            <a:pathLst>
              <a:path w="50244" h="214314">
                <a:moveTo>
                  <a:pt x="7381" y="0"/>
                </a:moveTo>
                <a:lnTo>
                  <a:pt x="2830" y="4551"/>
                </a:lnTo>
                <a:lnTo>
                  <a:pt x="1490" y="6844"/>
                </a:lnTo>
                <a:lnTo>
                  <a:pt x="0" y="11932"/>
                </a:lnTo>
                <a:lnTo>
                  <a:pt x="555" y="15574"/>
                </a:lnTo>
                <a:lnTo>
                  <a:pt x="1878" y="19908"/>
                </a:lnTo>
                <a:lnTo>
                  <a:pt x="3712" y="24702"/>
                </a:lnTo>
                <a:lnTo>
                  <a:pt x="4935" y="28851"/>
                </a:lnTo>
                <a:lnTo>
                  <a:pt x="5750" y="32569"/>
                </a:lnTo>
                <a:lnTo>
                  <a:pt x="6294" y="36000"/>
                </a:lnTo>
                <a:lnTo>
                  <a:pt x="7609" y="40193"/>
                </a:lnTo>
                <a:lnTo>
                  <a:pt x="9438" y="44893"/>
                </a:lnTo>
                <a:lnTo>
                  <a:pt x="11610" y="49931"/>
                </a:lnTo>
                <a:lnTo>
                  <a:pt x="16563" y="60609"/>
                </a:lnTo>
                <a:lnTo>
                  <a:pt x="19217" y="66123"/>
                </a:lnTo>
                <a:lnTo>
                  <a:pt x="21939" y="77420"/>
                </a:lnTo>
                <a:lnTo>
                  <a:pt x="24707" y="92571"/>
                </a:lnTo>
                <a:lnTo>
                  <a:pt x="27504" y="110291"/>
                </a:lnTo>
                <a:lnTo>
                  <a:pt x="29369" y="124010"/>
                </a:lnTo>
                <a:lnTo>
                  <a:pt x="30612" y="135061"/>
                </a:lnTo>
                <a:lnTo>
                  <a:pt x="31441" y="144333"/>
                </a:lnTo>
                <a:lnTo>
                  <a:pt x="32946" y="153372"/>
                </a:lnTo>
                <a:lnTo>
                  <a:pt x="34902" y="162256"/>
                </a:lnTo>
                <a:lnTo>
                  <a:pt x="37158" y="171035"/>
                </a:lnTo>
                <a:lnTo>
                  <a:pt x="38662" y="177841"/>
                </a:lnTo>
                <a:lnTo>
                  <a:pt x="39665" y="183331"/>
                </a:lnTo>
                <a:lnTo>
                  <a:pt x="40334" y="187943"/>
                </a:lnTo>
                <a:lnTo>
                  <a:pt x="40780" y="191970"/>
                </a:lnTo>
                <a:lnTo>
                  <a:pt x="41077" y="195608"/>
                </a:lnTo>
                <a:lnTo>
                  <a:pt x="41275" y="198985"/>
                </a:lnTo>
                <a:lnTo>
                  <a:pt x="42360" y="201237"/>
                </a:lnTo>
                <a:lnTo>
                  <a:pt x="44035" y="202738"/>
                </a:lnTo>
                <a:lnTo>
                  <a:pt x="46104" y="203739"/>
                </a:lnTo>
                <a:lnTo>
                  <a:pt x="47484" y="205358"/>
                </a:lnTo>
                <a:lnTo>
                  <a:pt x="48404" y="207391"/>
                </a:lnTo>
                <a:lnTo>
                  <a:pt x="50243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68"/>
          <p:cNvSpPr/>
          <p:nvPr/>
        </p:nvSpPr>
        <p:spPr>
          <a:xfrm>
            <a:off x="1434464" y="826593"/>
            <a:ext cx="8469" cy="13513"/>
          </a:xfrm>
          <a:custGeom>
            <a:avLst/>
            <a:gdLst/>
            <a:ahLst/>
            <a:cxnLst/>
            <a:rect l="0" t="0" r="0" b="0"/>
            <a:pathLst>
              <a:path w="8469" h="13513">
                <a:moveTo>
                  <a:pt x="0" y="4939"/>
                </a:moveTo>
                <a:lnTo>
                  <a:pt x="4551" y="4939"/>
                </a:lnTo>
                <a:lnTo>
                  <a:pt x="5892" y="3987"/>
                </a:lnTo>
                <a:lnTo>
                  <a:pt x="6786" y="2399"/>
                </a:lnTo>
                <a:lnTo>
                  <a:pt x="7381" y="388"/>
                </a:lnTo>
                <a:lnTo>
                  <a:pt x="7779" y="0"/>
                </a:lnTo>
                <a:lnTo>
                  <a:pt x="8043" y="694"/>
                </a:lnTo>
                <a:lnTo>
                  <a:pt x="8468" y="4100"/>
                </a:lnTo>
                <a:lnTo>
                  <a:pt x="7551" y="4380"/>
                </a:lnTo>
                <a:lnTo>
                  <a:pt x="5986" y="4566"/>
                </a:lnTo>
                <a:lnTo>
                  <a:pt x="3991" y="4691"/>
                </a:lnTo>
                <a:lnTo>
                  <a:pt x="2661" y="5726"/>
                </a:lnTo>
                <a:lnTo>
                  <a:pt x="1774" y="7369"/>
                </a:lnTo>
                <a:lnTo>
                  <a:pt x="0" y="135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9"/>
          <p:cNvSpPr/>
          <p:nvPr/>
        </p:nvSpPr>
        <p:spPr>
          <a:xfrm>
            <a:off x="1563052" y="668806"/>
            <a:ext cx="274321" cy="197017"/>
          </a:xfrm>
          <a:custGeom>
            <a:avLst/>
            <a:gdLst/>
            <a:ahLst/>
            <a:cxnLst/>
            <a:rect l="0" t="0" r="0" b="0"/>
            <a:pathLst>
              <a:path w="274321" h="197017">
                <a:moveTo>
                  <a:pt x="0" y="68428"/>
                </a:moveTo>
                <a:lnTo>
                  <a:pt x="4551" y="59327"/>
                </a:lnTo>
                <a:lnTo>
                  <a:pt x="6844" y="55693"/>
                </a:lnTo>
                <a:lnTo>
                  <a:pt x="9325" y="52318"/>
                </a:lnTo>
                <a:lnTo>
                  <a:pt x="11932" y="49116"/>
                </a:lnTo>
                <a:lnTo>
                  <a:pt x="16527" y="45076"/>
                </a:lnTo>
                <a:lnTo>
                  <a:pt x="22448" y="40478"/>
                </a:lnTo>
                <a:lnTo>
                  <a:pt x="29253" y="35507"/>
                </a:lnTo>
                <a:lnTo>
                  <a:pt x="35694" y="31241"/>
                </a:lnTo>
                <a:lnTo>
                  <a:pt x="41894" y="27444"/>
                </a:lnTo>
                <a:lnTo>
                  <a:pt x="47932" y="23961"/>
                </a:lnTo>
                <a:lnTo>
                  <a:pt x="54814" y="20686"/>
                </a:lnTo>
                <a:lnTo>
                  <a:pt x="62260" y="17550"/>
                </a:lnTo>
                <a:lnTo>
                  <a:pt x="70082" y="14507"/>
                </a:lnTo>
                <a:lnTo>
                  <a:pt x="77201" y="11526"/>
                </a:lnTo>
                <a:lnTo>
                  <a:pt x="83853" y="8586"/>
                </a:lnTo>
                <a:lnTo>
                  <a:pt x="90192" y="5674"/>
                </a:lnTo>
                <a:lnTo>
                  <a:pt x="96323" y="3732"/>
                </a:lnTo>
                <a:lnTo>
                  <a:pt x="102315" y="2437"/>
                </a:lnTo>
                <a:lnTo>
                  <a:pt x="108215" y="1574"/>
                </a:lnTo>
                <a:lnTo>
                  <a:pt x="115006" y="999"/>
                </a:lnTo>
                <a:lnTo>
                  <a:pt x="122391" y="616"/>
                </a:lnTo>
                <a:lnTo>
                  <a:pt x="141356" y="76"/>
                </a:lnTo>
                <a:lnTo>
                  <a:pt x="145672" y="0"/>
                </a:lnTo>
                <a:lnTo>
                  <a:pt x="150455" y="902"/>
                </a:lnTo>
                <a:lnTo>
                  <a:pt x="155548" y="2456"/>
                </a:lnTo>
                <a:lnTo>
                  <a:pt x="160849" y="4444"/>
                </a:lnTo>
                <a:lnTo>
                  <a:pt x="164383" y="6722"/>
                </a:lnTo>
                <a:lnTo>
                  <a:pt x="166738" y="9194"/>
                </a:lnTo>
                <a:lnTo>
                  <a:pt x="170309" y="14479"/>
                </a:lnTo>
                <a:lnTo>
                  <a:pt x="175070" y="20004"/>
                </a:lnTo>
                <a:lnTo>
                  <a:pt x="176721" y="22810"/>
                </a:lnTo>
                <a:lnTo>
                  <a:pt x="179997" y="32264"/>
                </a:lnTo>
                <a:lnTo>
                  <a:pt x="181910" y="36699"/>
                </a:lnTo>
                <a:lnTo>
                  <a:pt x="184138" y="41560"/>
                </a:lnTo>
                <a:lnTo>
                  <a:pt x="185624" y="46706"/>
                </a:lnTo>
                <a:lnTo>
                  <a:pt x="186614" y="52042"/>
                </a:lnTo>
                <a:lnTo>
                  <a:pt x="187275" y="57504"/>
                </a:lnTo>
                <a:lnTo>
                  <a:pt x="187715" y="63051"/>
                </a:lnTo>
                <a:lnTo>
                  <a:pt x="188008" y="68653"/>
                </a:lnTo>
                <a:lnTo>
                  <a:pt x="188204" y="74293"/>
                </a:lnTo>
                <a:lnTo>
                  <a:pt x="188479" y="95884"/>
                </a:lnTo>
                <a:lnTo>
                  <a:pt x="186613" y="102925"/>
                </a:lnTo>
                <a:lnTo>
                  <a:pt x="183463" y="109523"/>
                </a:lnTo>
                <a:lnTo>
                  <a:pt x="179459" y="115828"/>
                </a:lnTo>
                <a:lnTo>
                  <a:pt x="176789" y="121935"/>
                </a:lnTo>
                <a:lnTo>
                  <a:pt x="175009" y="127912"/>
                </a:lnTo>
                <a:lnTo>
                  <a:pt x="173823" y="133802"/>
                </a:lnTo>
                <a:lnTo>
                  <a:pt x="171127" y="139633"/>
                </a:lnTo>
                <a:lnTo>
                  <a:pt x="167425" y="145426"/>
                </a:lnTo>
                <a:lnTo>
                  <a:pt x="163051" y="151193"/>
                </a:lnTo>
                <a:lnTo>
                  <a:pt x="159183" y="155990"/>
                </a:lnTo>
                <a:lnTo>
                  <a:pt x="155652" y="160140"/>
                </a:lnTo>
                <a:lnTo>
                  <a:pt x="152346" y="163860"/>
                </a:lnTo>
                <a:lnTo>
                  <a:pt x="146132" y="170532"/>
                </a:lnTo>
                <a:lnTo>
                  <a:pt x="134381" y="182577"/>
                </a:lnTo>
                <a:lnTo>
                  <a:pt x="129592" y="185485"/>
                </a:lnTo>
                <a:lnTo>
                  <a:pt x="123542" y="188376"/>
                </a:lnTo>
                <a:lnTo>
                  <a:pt x="116652" y="191256"/>
                </a:lnTo>
                <a:lnTo>
                  <a:pt x="111105" y="193176"/>
                </a:lnTo>
                <a:lnTo>
                  <a:pt x="106455" y="194456"/>
                </a:lnTo>
                <a:lnTo>
                  <a:pt x="98748" y="195878"/>
                </a:lnTo>
                <a:lnTo>
                  <a:pt x="92148" y="196510"/>
                </a:lnTo>
                <a:lnTo>
                  <a:pt x="90007" y="195726"/>
                </a:lnTo>
                <a:lnTo>
                  <a:pt x="88580" y="194251"/>
                </a:lnTo>
                <a:lnTo>
                  <a:pt x="87628" y="192315"/>
                </a:lnTo>
                <a:lnTo>
                  <a:pt x="86041" y="191025"/>
                </a:lnTo>
                <a:lnTo>
                  <a:pt x="84031" y="190164"/>
                </a:lnTo>
                <a:lnTo>
                  <a:pt x="81738" y="189591"/>
                </a:lnTo>
                <a:lnTo>
                  <a:pt x="80210" y="188256"/>
                </a:lnTo>
                <a:lnTo>
                  <a:pt x="79190" y="186413"/>
                </a:lnTo>
                <a:lnTo>
                  <a:pt x="78511" y="184233"/>
                </a:lnTo>
                <a:lnTo>
                  <a:pt x="75216" y="179270"/>
                </a:lnTo>
                <a:lnTo>
                  <a:pt x="69891" y="172873"/>
                </a:lnTo>
                <a:lnTo>
                  <a:pt x="70407" y="171396"/>
                </a:lnTo>
                <a:lnTo>
                  <a:pt x="73519" y="167214"/>
                </a:lnTo>
                <a:lnTo>
                  <a:pt x="75683" y="163813"/>
                </a:lnTo>
                <a:lnTo>
                  <a:pt x="78078" y="159641"/>
                </a:lnTo>
                <a:lnTo>
                  <a:pt x="80627" y="154954"/>
                </a:lnTo>
                <a:lnTo>
                  <a:pt x="83279" y="150877"/>
                </a:lnTo>
                <a:lnTo>
                  <a:pt x="85999" y="147207"/>
                </a:lnTo>
                <a:lnTo>
                  <a:pt x="88765" y="143807"/>
                </a:lnTo>
                <a:lnTo>
                  <a:pt x="93467" y="140589"/>
                </a:lnTo>
                <a:lnTo>
                  <a:pt x="99459" y="137490"/>
                </a:lnTo>
                <a:lnTo>
                  <a:pt x="106311" y="134472"/>
                </a:lnTo>
                <a:lnTo>
                  <a:pt x="111832" y="132460"/>
                </a:lnTo>
                <a:lnTo>
                  <a:pt x="116464" y="131119"/>
                </a:lnTo>
                <a:lnTo>
                  <a:pt x="124152" y="129628"/>
                </a:lnTo>
                <a:lnTo>
                  <a:pt x="130744" y="128966"/>
                </a:lnTo>
                <a:lnTo>
                  <a:pt x="134787" y="129742"/>
                </a:lnTo>
                <a:lnTo>
                  <a:pt x="139388" y="131212"/>
                </a:lnTo>
                <a:lnTo>
                  <a:pt x="144361" y="133144"/>
                </a:lnTo>
                <a:lnTo>
                  <a:pt x="149580" y="135385"/>
                </a:lnTo>
                <a:lnTo>
                  <a:pt x="160460" y="140414"/>
                </a:lnTo>
                <a:lnTo>
                  <a:pt x="165076" y="143089"/>
                </a:lnTo>
                <a:lnTo>
                  <a:pt x="172745" y="148601"/>
                </a:lnTo>
                <a:lnTo>
                  <a:pt x="179328" y="151686"/>
                </a:lnTo>
                <a:lnTo>
                  <a:pt x="182417" y="152508"/>
                </a:lnTo>
                <a:lnTo>
                  <a:pt x="187334" y="154962"/>
                </a:lnTo>
                <a:lnTo>
                  <a:pt x="193469" y="158502"/>
                </a:lnTo>
                <a:lnTo>
                  <a:pt x="200417" y="162768"/>
                </a:lnTo>
                <a:lnTo>
                  <a:pt x="223848" y="177873"/>
                </a:lnTo>
                <a:lnTo>
                  <a:pt x="230194" y="181396"/>
                </a:lnTo>
                <a:lnTo>
                  <a:pt x="235378" y="183745"/>
                </a:lnTo>
                <a:lnTo>
                  <a:pt x="243677" y="187308"/>
                </a:lnTo>
                <a:lnTo>
                  <a:pt x="250541" y="192066"/>
                </a:lnTo>
                <a:lnTo>
                  <a:pt x="256766" y="194816"/>
                </a:lnTo>
                <a:lnTo>
                  <a:pt x="274320" y="1970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70"/>
          <p:cNvSpPr/>
          <p:nvPr/>
        </p:nvSpPr>
        <p:spPr>
          <a:xfrm>
            <a:off x="1005839" y="266215"/>
            <a:ext cx="253510" cy="230991"/>
          </a:xfrm>
          <a:custGeom>
            <a:avLst/>
            <a:gdLst/>
            <a:ahLst/>
            <a:cxnLst/>
            <a:rect l="0" t="0" r="0" b="0"/>
            <a:pathLst>
              <a:path w="253510" h="230991">
                <a:moveTo>
                  <a:pt x="0" y="59539"/>
                </a:moveTo>
                <a:lnTo>
                  <a:pt x="4551" y="50438"/>
                </a:lnTo>
                <a:lnTo>
                  <a:pt x="7797" y="47757"/>
                </a:lnTo>
                <a:lnTo>
                  <a:pt x="11866" y="45969"/>
                </a:lnTo>
                <a:lnTo>
                  <a:pt x="16483" y="44778"/>
                </a:lnTo>
                <a:lnTo>
                  <a:pt x="22419" y="43031"/>
                </a:lnTo>
                <a:lnTo>
                  <a:pt x="36634" y="38550"/>
                </a:lnTo>
                <a:lnTo>
                  <a:pt x="42520" y="36021"/>
                </a:lnTo>
                <a:lnTo>
                  <a:pt x="47397" y="33383"/>
                </a:lnTo>
                <a:lnTo>
                  <a:pt x="51601" y="30672"/>
                </a:lnTo>
                <a:lnTo>
                  <a:pt x="56308" y="28865"/>
                </a:lnTo>
                <a:lnTo>
                  <a:pt x="61351" y="27660"/>
                </a:lnTo>
                <a:lnTo>
                  <a:pt x="66619" y="26856"/>
                </a:lnTo>
                <a:lnTo>
                  <a:pt x="72035" y="25368"/>
                </a:lnTo>
                <a:lnTo>
                  <a:pt x="77551" y="23424"/>
                </a:lnTo>
                <a:lnTo>
                  <a:pt x="83133" y="21175"/>
                </a:lnTo>
                <a:lnTo>
                  <a:pt x="89712" y="19675"/>
                </a:lnTo>
                <a:lnTo>
                  <a:pt x="96956" y="18676"/>
                </a:lnTo>
                <a:lnTo>
                  <a:pt x="104642" y="18010"/>
                </a:lnTo>
                <a:lnTo>
                  <a:pt x="112624" y="16613"/>
                </a:lnTo>
                <a:lnTo>
                  <a:pt x="120803" y="14729"/>
                </a:lnTo>
                <a:lnTo>
                  <a:pt x="129113" y="12521"/>
                </a:lnTo>
                <a:lnTo>
                  <a:pt x="145966" y="7527"/>
                </a:lnTo>
                <a:lnTo>
                  <a:pt x="154461" y="4862"/>
                </a:lnTo>
                <a:lnTo>
                  <a:pt x="161077" y="3086"/>
                </a:lnTo>
                <a:lnTo>
                  <a:pt x="166440" y="1901"/>
                </a:lnTo>
                <a:lnTo>
                  <a:pt x="170967" y="1111"/>
                </a:lnTo>
                <a:lnTo>
                  <a:pt x="177796" y="585"/>
                </a:lnTo>
                <a:lnTo>
                  <a:pt x="186158" y="234"/>
                </a:lnTo>
                <a:lnTo>
                  <a:pt x="195543" y="0"/>
                </a:lnTo>
                <a:lnTo>
                  <a:pt x="203705" y="796"/>
                </a:lnTo>
                <a:lnTo>
                  <a:pt x="211051" y="2280"/>
                </a:lnTo>
                <a:lnTo>
                  <a:pt x="217853" y="4221"/>
                </a:lnTo>
                <a:lnTo>
                  <a:pt x="223341" y="5516"/>
                </a:lnTo>
                <a:lnTo>
                  <a:pt x="227951" y="6379"/>
                </a:lnTo>
                <a:lnTo>
                  <a:pt x="231978" y="6954"/>
                </a:lnTo>
                <a:lnTo>
                  <a:pt x="235615" y="9242"/>
                </a:lnTo>
                <a:lnTo>
                  <a:pt x="238991" y="12673"/>
                </a:lnTo>
                <a:lnTo>
                  <a:pt x="242195" y="16865"/>
                </a:lnTo>
                <a:lnTo>
                  <a:pt x="245755" y="24063"/>
                </a:lnTo>
                <a:lnTo>
                  <a:pt x="247337" y="30437"/>
                </a:lnTo>
                <a:lnTo>
                  <a:pt x="248040" y="36445"/>
                </a:lnTo>
                <a:lnTo>
                  <a:pt x="248228" y="40333"/>
                </a:lnTo>
                <a:lnTo>
                  <a:pt x="248436" y="49733"/>
                </a:lnTo>
                <a:lnTo>
                  <a:pt x="249444" y="55860"/>
                </a:lnTo>
                <a:lnTo>
                  <a:pt x="251069" y="62801"/>
                </a:lnTo>
                <a:lnTo>
                  <a:pt x="253104" y="70286"/>
                </a:lnTo>
                <a:lnTo>
                  <a:pt x="253509" y="77182"/>
                </a:lnTo>
                <a:lnTo>
                  <a:pt x="252826" y="83683"/>
                </a:lnTo>
                <a:lnTo>
                  <a:pt x="251418" y="89923"/>
                </a:lnTo>
                <a:lnTo>
                  <a:pt x="250480" y="95988"/>
                </a:lnTo>
                <a:lnTo>
                  <a:pt x="249854" y="101936"/>
                </a:lnTo>
                <a:lnTo>
                  <a:pt x="249437" y="107806"/>
                </a:lnTo>
                <a:lnTo>
                  <a:pt x="249159" y="113625"/>
                </a:lnTo>
                <a:lnTo>
                  <a:pt x="248850" y="125170"/>
                </a:lnTo>
                <a:lnTo>
                  <a:pt x="247815" y="130916"/>
                </a:lnTo>
                <a:lnTo>
                  <a:pt x="246173" y="136651"/>
                </a:lnTo>
                <a:lnTo>
                  <a:pt x="244125" y="142380"/>
                </a:lnTo>
                <a:lnTo>
                  <a:pt x="242760" y="148104"/>
                </a:lnTo>
                <a:lnTo>
                  <a:pt x="241850" y="153825"/>
                </a:lnTo>
                <a:lnTo>
                  <a:pt x="241244" y="159544"/>
                </a:lnTo>
                <a:lnTo>
                  <a:pt x="239887" y="165262"/>
                </a:lnTo>
                <a:lnTo>
                  <a:pt x="238030" y="170978"/>
                </a:lnTo>
                <a:lnTo>
                  <a:pt x="235839" y="176695"/>
                </a:lnTo>
                <a:lnTo>
                  <a:pt x="233426" y="181458"/>
                </a:lnTo>
                <a:lnTo>
                  <a:pt x="230865" y="185586"/>
                </a:lnTo>
                <a:lnTo>
                  <a:pt x="228205" y="189290"/>
                </a:lnTo>
                <a:lnTo>
                  <a:pt x="226432" y="194618"/>
                </a:lnTo>
                <a:lnTo>
                  <a:pt x="225250" y="201027"/>
                </a:lnTo>
                <a:lnTo>
                  <a:pt x="224462" y="208157"/>
                </a:lnTo>
                <a:lnTo>
                  <a:pt x="223936" y="213863"/>
                </a:lnTo>
                <a:lnTo>
                  <a:pt x="223586" y="218619"/>
                </a:lnTo>
                <a:lnTo>
                  <a:pt x="223024" y="228546"/>
                </a:lnTo>
                <a:lnTo>
                  <a:pt x="223930" y="229361"/>
                </a:lnTo>
                <a:lnTo>
                  <a:pt x="225487" y="229903"/>
                </a:lnTo>
                <a:lnTo>
                  <a:pt x="231458" y="2309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71"/>
          <p:cNvSpPr/>
          <p:nvPr/>
        </p:nvSpPr>
        <p:spPr>
          <a:xfrm>
            <a:off x="1400174" y="369913"/>
            <a:ext cx="37193" cy="15850"/>
          </a:xfrm>
          <a:custGeom>
            <a:avLst/>
            <a:gdLst/>
            <a:ahLst/>
            <a:cxnLst/>
            <a:rect l="0" t="0" r="0" b="0"/>
            <a:pathLst>
              <a:path w="37193" h="15850">
                <a:moveTo>
                  <a:pt x="8573" y="15849"/>
                </a:moveTo>
                <a:lnTo>
                  <a:pt x="13124" y="11298"/>
                </a:lnTo>
                <a:lnTo>
                  <a:pt x="15417" y="9958"/>
                </a:lnTo>
                <a:lnTo>
                  <a:pt x="17898" y="9064"/>
                </a:lnTo>
                <a:lnTo>
                  <a:pt x="20505" y="8468"/>
                </a:lnTo>
                <a:lnTo>
                  <a:pt x="23195" y="7118"/>
                </a:lnTo>
                <a:lnTo>
                  <a:pt x="25941" y="5266"/>
                </a:lnTo>
                <a:lnTo>
                  <a:pt x="28724" y="3079"/>
                </a:lnTo>
                <a:lnTo>
                  <a:pt x="31532" y="1620"/>
                </a:lnTo>
                <a:lnTo>
                  <a:pt x="34357" y="648"/>
                </a:lnTo>
                <a:lnTo>
                  <a:pt x="37192" y="0"/>
                </a:lnTo>
                <a:lnTo>
                  <a:pt x="37177" y="521"/>
                </a:lnTo>
                <a:lnTo>
                  <a:pt x="35263" y="1820"/>
                </a:lnTo>
                <a:lnTo>
                  <a:pt x="0" y="158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72"/>
          <p:cNvSpPr/>
          <p:nvPr/>
        </p:nvSpPr>
        <p:spPr>
          <a:xfrm>
            <a:off x="1513062" y="231457"/>
            <a:ext cx="157388" cy="222347"/>
          </a:xfrm>
          <a:custGeom>
            <a:avLst/>
            <a:gdLst/>
            <a:ahLst/>
            <a:cxnLst/>
            <a:rect l="0" t="0" r="0" b="0"/>
            <a:pathLst>
              <a:path w="157388" h="222347">
                <a:moveTo>
                  <a:pt x="101425" y="0"/>
                </a:moveTo>
                <a:lnTo>
                  <a:pt x="96874" y="0"/>
                </a:lnTo>
                <a:lnTo>
                  <a:pt x="94581" y="952"/>
                </a:lnTo>
                <a:lnTo>
                  <a:pt x="92100" y="2540"/>
                </a:lnTo>
                <a:lnTo>
                  <a:pt x="89493" y="4551"/>
                </a:lnTo>
                <a:lnTo>
                  <a:pt x="86803" y="6844"/>
                </a:lnTo>
                <a:lnTo>
                  <a:pt x="84057" y="9325"/>
                </a:lnTo>
                <a:lnTo>
                  <a:pt x="81274" y="11932"/>
                </a:lnTo>
                <a:lnTo>
                  <a:pt x="77513" y="14622"/>
                </a:lnTo>
                <a:lnTo>
                  <a:pt x="73102" y="17368"/>
                </a:lnTo>
                <a:lnTo>
                  <a:pt x="68255" y="20151"/>
                </a:lnTo>
                <a:lnTo>
                  <a:pt x="65024" y="23912"/>
                </a:lnTo>
                <a:lnTo>
                  <a:pt x="62870" y="28324"/>
                </a:lnTo>
                <a:lnTo>
                  <a:pt x="61434" y="33170"/>
                </a:lnTo>
                <a:lnTo>
                  <a:pt x="59525" y="37353"/>
                </a:lnTo>
                <a:lnTo>
                  <a:pt x="57299" y="41095"/>
                </a:lnTo>
                <a:lnTo>
                  <a:pt x="54862" y="44541"/>
                </a:lnTo>
                <a:lnTo>
                  <a:pt x="52286" y="46839"/>
                </a:lnTo>
                <a:lnTo>
                  <a:pt x="49616" y="48371"/>
                </a:lnTo>
                <a:lnTo>
                  <a:pt x="46883" y="49392"/>
                </a:lnTo>
                <a:lnTo>
                  <a:pt x="44109" y="51026"/>
                </a:lnTo>
                <a:lnTo>
                  <a:pt x="41306" y="53067"/>
                </a:lnTo>
                <a:lnTo>
                  <a:pt x="38486" y="55381"/>
                </a:lnTo>
                <a:lnTo>
                  <a:pt x="35653" y="57875"/>
                </a:lnTo>
                <a:lnTo>
                  <a:pt x="29966" y="63187"/>
                </a:lnTo>
                <a:lnTo>
                  <a:pt x="26163" y="67842"/>
                </a:lnTo>
                <a:lnTo>
                  <a:pt x="21723" y="73803"/>
                </a:lnTo>
                <a:lnTo>
                  <a:pt x="16858" y="80635"/>
                </a:lnTo>
                <a:lnTo>
                  <a:pt x="13614" y="86141"/>
                </a:lnTo>
                <a:lnTo>
                  <a:pt x="11452" y="90765"/>
                </a:lnTo>
                <a:lnTo>
                  <a:pt x="10011" y="94800"/>
                </a:lnTo>
                <a:lnTo>
                  <a:pt x="8097" y="98443"/>
                </a:lnTo>
                <a:lnTo>
                  <a:pt x="3431" y="105030"/>
                </a:lnTo>
                <a:lnTo>
                  <a:pt x="722" y="111132"/>
                </a:lnTo>
                <a:lnTo>
                  <a:pt x="0" y="114093"/>
                </a:lnTo>
                <a:lnTo>
                  <a:pt x="471" y="120830"/>
                </a:lnTo>
                <a:lnTo>
                  <a:pt x="1737" y="130083"/>
                </a:lnTo>
                <a:lnTo>
                  <a:pt x="3534" y="141015"/>
                </a:lnTo>
                <a:lnTo>
                  <a:pt x="4732" y="150207"/>
                </a:lnTo>
                <a:lnTo>
                  <a:pt x="5530" y="158241"/>
                </a:lnTo>
                <a:lnTo>
                  <a:pt x="6418" y="171294"/>
                </a:lnTo>
                <a:lnTo>
                  <a:pt x="6812" y="180271"/>
                </a:lnTo>
                <a:lnTo>
                  <a:pt x="8822" y="184951"/>
                </a:lnTo>
                <a:lnTo>
                  <a:pt x="12067" y="189975"/>
                </a:lnTo>
                <a:lnTo>
                  <a:pt x="16136" y="195230"/>
                </a:lnTo>
                <a:lnTo>
                  <a:pt x="19800" y="199686"/>
                </a:lnTo>
                <a:lnTo>
                  <a:pt x="23196" y="203609"/>
                </a:lnTo>
                <a:lnTo>
                  <a:pt x="26412" y="207177"/>
                </a:lnTo>
                <a:lnTo>
                  <a:pt x="32526" y="213681"/>
                </a:lnTo>
                <a:lnTo>
                  <a:pt x="35490" y="216749"/>
                </a:lnTo>
                <a:lnTo>
                  <a:pt x="39371" y="218794"/>
                </a:lnTo>
                <a:lnTo>
                  <a:pt x="43863" y="220158"/>
                </a:lnTo>
                <a:lnTo>
                  <a:pt x="55659" y="222346"/>
                </a:lnTo>
                <a:lnTo>
                  <a:pt x="57579" y="221573"/>
                </a:lnTo>
                <a:lnTo>
                  <a:pt x="62253" y="218175"/>
                </a:lnTo>
                <a:lnTo>
                  <a:pt x="66738" y="215935"/>
                </a:lnTo>
                <a:lnTo>
                  <a:pt x="72585" y="213489"/>
                </a:lnTo>
                <a:lnTo>
                  <a:pt x="79341" y="210906"/>
                </a:lnTo>
                <a:lnTo>
                  <a:pt x="84797" y="208232"/>
                </a:lnTo>
                <a:lnTo>
                  <a:pt x="89387" y="205496"/>
                </a:lnTo>
                <a:lnTo>
                  <a:pt x="93400" y="202720"/>
                </a:lnTo>
                <a:lnTo>
                  <a:pt x="97980" y="198964"/>
                </a:lnTo>
                <a:lnTo>
                  <a:pt x="102938" y="194555"/>
                </a:lnTo>
                <a:lnTo>
                  <a:pt x="112575" y="185529"/>
                </a:lnTo>
                <a:lnTo>
                  <a:pt x="124308" y="174140"/>
                </a:lnTo>
                <a:lnTo>
                  <a:pt x="145831" y="152742"/>
                </a:lnTo>
                <a:lnTo>
                  <a:pt x="148174" y="149453"/>
                </a:lnTo>
                <a:lnTo>
                  <a:pt x="150777" y="143259"/>
                </a:lnTo>
                <a:lnTo>
                  <a:pt x="154474" y="137331"/>
                </a:lnTo>
                <a:lnTo>
                  <a:pt x="156794" y="134416"/>
                </a:lnTo>
                <a:lnTo>
                  <a:pt x="157387" y="131521"/>
                </a:lnTo>
                <a:lnTo>
                  <a:pt x="156831" y="128638"/>
                </a:lnTo>
                <a:lnTo>
                  <a:pt x="155507" y="125764"/>
                </a:lnTo>
                <a:lnTo>
                  <a:pt x="153672" y="123847"/>
                </a:lnTo>
                <a:lnTo>
                  <a:pt x="151496" y="122570"/>
                </a:lnTo>
                <a:lnTo>
                  <a:pt x="149093" y="121718"/>
                </a:lnTo>
                <a:lnTo>
                  <a:pt x="146539" y="121151"/>
                </a:lnTo>
                <a:lnTo>
                  <a:pt x="143883" y="120772"/>
                </a:lnTo>
                <a:lnTo>
                  <a:pt x="137329" y="120165"/>
                </a:lnTo>
                <a:lnTo>
                  <a:pt x="133892" y="120081"/>
                </a:lnTo>
                <a:lnTo>
                  <a:pt x="131642" y="120059"/>
                </a:lnTo>
                <a:lnTo>
                  <a:pt x="128237" y="122902"/>
                </a:lnTo>
                <a:lnTo>
                  <a:pt x="124062" y="127655"/>
                </a:lnTo>
                <a:lnTo>
                  <a:pt x="119374" y="133681"/>
                </a:lnTo>
                <a:lnTo>
                  <a:pt x="113391" y="140555"/>
                </a:lnTo>
                <a:lnTo>
                  <a:pt x="106545" y="147996"/>
                </a:lnTo>
                <a:lnTo>
                  <a:pt x="84127" y="171368"/>
                </a:lnTo>
                <a:lnTo>
                  <a:pt x="81321" y="175205"/>
                </a:lnTo>
                <a:lnTo>
                  <a:pt x="78202" y="182009"/>
                </a:lnTo>
                <a:lnTo>
                  <a:pt x="76816" y="188208"/>
                </a:lnTo>
                <a:lnTo>
                  <a:pt x="76200" y="194138"/>
                </a:lnTo>
                <a:lnTo>
                  <a:pt x="75926" y="199949"/>
                </a:lnTo>
                <a:lnTo>
                  <a:pt x="75707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73"/>
          <p:cNvSpPr/>
          <p:nvPr/>
        </p:nvSpPr>
        <p:spPr>
          <a:xfrm>
            <a:off x="1187460" y="2380086"/>
            <a:ext cx="272655" cy="251533"/>
          </a:xfrm>
          <a:custGeom>
            <a:avLst/>
            <a:gdLst/>
            <a:ahLst/>
            <a:cxnLst/>
            <a:rect l="0" t="0" r="0" b="0"/>
            <a:pathLst>
              <a:path w="272655" h="251533">
                <a:moveTo>
                  <a:pt x="186997" y="45931"/>
                </a:moveTo>
                <a:lnTo>
                  <a:pt x="172235" y="31169"/>
                </a:lnTo>
                <a:lnTo>
                  <a:pt x="171441" y="29422"/>
                </a:lnTo>
                <a:lnTo>
                  <a:pt x="170558" y="24941"/>
                </a:lnTo>
                <a:lnTo>
                  <a:pt x="169370" y="23365"/>
                </a:lnTo>
                <a:lnTo>
                  <a:pt x="167626" y="22315"/>
                </a:lnTo>
                <a:lnTo>
                  <a:pt x="165511" y="21614"/>
                </a:lnTo>
                <a:lnTo>
                  <a:pt x="160620" y="18296"/>
                </a:lnTo>
                <a:lnTo>
                  <a:pt x="152511" y="11073"/>
                </a:lnTo>
                <a:lnTo>
                  <a:pt x="149719" y="8405"/>
                </a:lnTo>
                <a:lnTo>
                  <a:pt x="145953" y="6626"/>
                </a:lnTo>
                <a:lnTo>
                  <a:pt x="141537" y="5440"/>
                </a:lnTo>
                <a:lnTo>
                  <a:pt x="136688" y="4650"/>
                </a:lnTo>
                <a:lnTo>
                  <a:pt x="129645" y="6028"/>
                </a:lnTo>
                <a:lnTo>
                  <a:pt x="121140" y="8851"/>
                </a:lnTo>
                <a:lnTo>
                  <a:pt x="111660" y="12639"/>
                </a:lnTo>
                <a:lnTo>
                  <a:pt x="93506" y="19387"/>
                </a:lnTo>
                <a:lnTo>
                  <a:pt x="84665" y="22520"/>
                </a:lnTo>
                <a:lnTo>
                  <a:pt x="76866" y="25561"/>
                </a:lnTo>
                <a:lnTo>
                  <a:pt x="69761" y="28541"/>
                </a:lnTo>
                <a:lnTo>
                  <a:pt x="63120" y="31480"/>
                </a:lnTo>
                <a:lnTo>
                  <a:pt x="56787" y="35345"/>
                </a:lnTo>
                <a:lnTo>
                  <a:pt x="50660" y="39826"/>
                </a:lnTo>
                <a:lnTo>
                  <a:pt x="44671" y="44718"/>
                </a:lnTo>
                <a:lnTo>
                  <a:pt x="37820" y="50838"/>
                </a:lnTo>
                <a:lnTo>
                  <a:pt x="22589" y="65257"/>
                </a:lnTo>
                <a:lnTo>
                  <a:pt x="17384" y="71198"/>
                </a:lnTo>
                <a:lnTo>
                  <a:pt x="13914" y="76110"/>
                </a:lnTo>
                <a:lnTo>
                  <a:pt x="11601" y="80338"/>
                </a:lnTo>
                <a:lnTo>
                  <a:pt x="3795" y="95390"/>
                </a:lnTo>
                <a:lnTo>
                  <a:pt x="1997" y="99859"/>
                </a:lnTo>
                <a:lnTo>
                  <a:pt x="0" y="107364"/>
                </a:lnTo>
                <a:lnTo>
                  <a:pt x="420" y="110699"/>
                </a:lnTo>
                <a:lnTo>
                  <a:pt x="1652" y="113874"/>
                </a:lnTo>
                <a:lnTo>
                  <a:pt x="5561" y="119943"/>
                </a:lnTo>
                <a:lnTo>
                  <a:pt x="10474" y="125815"/>
                </a:lnTo>
                <a:lnTo>
                  <a:pt x="14070" y="127762"/>
                </a:lnTo>
                <a:lnTo>
                  <a:pt x="18372" y="129060"/>
                </a:lnTo>
                <a:lnTo>
                  <a:pt x="23146" y="129925"/>
                </a:lnTo>
                <a:lnTo>
                  <a:pt x="29185" y="130502"/>
                </a:lnTo>
                <a:lnTo>
                  <a:pt x="36069" y="130887"/>
                </a:lnTo>
                <a:lnTo>
                  <a:pt x="43516" y="131143"/>
                </a:lnTo>
                <a:lnTo>
                  <a:pt x="89687" y="131555"/>
                </a:lnTo>
                <a:lnTo>
                  <a:pt x="116761" y="131611"/>
                </a:lnTo>
                <a:lnTo>
                  <a:pt x="128743" y="132579"/>
                </a:lnTo>
                <a:lnTo>
                  <a:pt x="139588" y="134176"/>
                </a:lnTo>
                <a:lnTo>
                  <a:pt x="149676" y="136194"/>
                </a:lnTo>
                <a:lnTo>
                  <a:pt x="158306" y="138491"/>
                </a:lnTo>
                <a:lnTo>
                  <a:pt x="165965" y="140975"/>
                </a:lnTo>
                <a:lnTo>
                  <a:pt x="172976" y="143584"/>
                </a:lnTo>
                <a:lnTo>
                  <a:pt x="182412" y="146275"/>
                </a:lnTo>
                <a:lnTo>
                  <a:pt x="193465" y="149022"/>
                </a:lnTo>
                <a:lnTo>
                  <a:pt x="205597" y="151806"/>
                </a:lnTo>
                <a:lnTo>
                  <a:pt x="215589" y="154614"/>
                </a:lnTo>
                <a:lnTo>
                  <a:pt x="224156" y="157439"/>
                </a:lnTo>
                <a:lnTo>
                  <a:pt x="231772" y="160275"/>
                </a:lnTo>
                <a:lnTo>
                  <a:pt x="237802" y="163118"/>
                </a:lnTo>
                <a:lnTo>
                  <a:pt x="242775" y="165965"/>
                </a:lnTo>
                <a:lnTo>
                  <a:pt x="247042" y="168817"/>
                </a:lnTo>
                <a:lnTo>
                  <a:pt x="249887" y="171670"/>
                </a:lnTo>
                <a:lnTo>
                  <a:pt x="251784" y="174524"/>
                </a:lnTo>
                <a:lnTo>
                  <a:pt x="255796" y="182141"/>
                </a:lnTo>
                <a:lnTo>
                  <a:pt x="263929" y="195051"/>
                </a:lnTo>
                <a:lnTo>
                  <a:pt x="266860" y="200590"/>
                </a:lnTo>
                <a:lnTo>
                  <a:pt x="268814" y="205234"/>
                </a:lnTo>
                <a:lnTo>
                  <a:pt x="270985" y="212935"/>
                </a:lnTo>
                <a:lnTo>
                  <a:pt x="271950" y="219533"/>
                </a:lnTo>
                <a:lnTo>
                  <a:pt x="272379" y="225640"/>
                </a:lnTo>
                <a:lnTo>
                  <a:pt x="272654" y="232771"/>
                </a:lnTo>
                <a:lnTo>
                  <a:pt x="270152" y="236286"/>
                </a:lnTo>
                <a:lnTo>
                  <a:pt x="263388" y="243620"/>
                </a:lnTo>
                <a:lnTo>
                  <a:pt x="260784" y="246304"/>
                </a:lnTo>
                <a:lnTo>
                  <a:pt x="258096" y="248093"/>
                </a:lnTo>
                <a:lnTo>
                  <a:pt x="252569" y="250081"/>
                </a:lnTo>
                <a:lnTo>
                  <a:pt x="246904" y="250611"/>
                </a:lnTo>
                <a:lnTo>
                  <a:pt x="239318" y="250964"/>
                </a:lnTo>
                <a:lnTo>
                  <a:pt x="219776" y="251357"/>
                </a:lnTo>
                <a:lnTo>
                  <a:pt x="195215" y="251532"/>
                </a:lnTo>
                <a:lnTo>
                  <a:pt x="186761" y="250626"/>
                </a:lnTo>
                <a:lnTo>
                  <a:pt x="181124" y="249069"/>
                </a:lnTo>
                <a:lnTo>
                  <a:pt x="172957" y="244800"/>
                </a:lnTo>
                <a:lnTo>
                  <a:pt x="146648" y="231516"/>
                </a:lnTo>
                <a:lnTo>
                  <a:pt x="142000" y="228710"/>
                </a:lnTo>
                <a:lnTo>
                  <a:pt x="134296" y="223051"/>
                </a:lnTo>
                <a:lnTo>
                  <a:pt x="131860" y="219256"/>
                </a:lnTo>
                <a:lnTo>
                  <a:pt x="130237" y="214821"/>
                </a:lnTo>
                <a:lnTo>
                  <a:pt x="129154" y="209959"/>
                </a:lnTo>
                <a:lnTo>
                  <a:pt x="128433" y="204813"/>
                </a:lnTo>
                <a:lnTo>
                  <a:pt x="127952" y="199478"/>
                </a:lnTo>
                <a:lnTo>
                  <a:pt x="127631" y="194015"/>
                </a:lnTo>
                <a:lnTo>
                  <a:pt x="127275" y="182866"/>
                </a:lnTo>
                <a:lnTo>
                  <a:pt x="127180" y="177226"/>
                </a:lnTo>
                <a:lnTo>
                  <a:pt x="128069" y="171561"/>
                </a:lnTo>
                <a:lnTo>
                  <a:pt x="129614" y="165880"/>
                </a:lnTo>
                <a:lnTo>
                  <a:pt x="131597" y="160187"/>
                </a:lnTo>
                <a:lnTo>
                  <a:pt x="135776" y="150676"/>
                </a:lnTo>
                <a:lnTo>
                  <a:pt x="153405" y="113797"/>
                </a:lnTo>
                <a:lnTo>
                  <a:pt x="161907" y="96414"/>
                </a:lnTo>
                <a:lnTo>
                  <a:pt x="166461" y="89111"/>
                </a:lnTo>
                <a:lnTo>
                  <a:pt x="171401" y="82338"/>
                </a:lnTo>
                <a:lnTo>
                  <a:pt x="176600" y="75917"/>
                </a:lnTo>
                <a:lnTo>
                  <a:pt x="183875" y="64969"/>
                </a:lnTo>
                <a:lnTo>
                  <a:pt x="192536" y="51003"/>
                </a:lnTo>
                <a:lnTo>
                  <a:pt x="202120" y="35025"/>
                </a:lnTo>
                <a:lnTo>
                  <a:pt x="207556" y="24373"/>
                </a:lnTo>
                <a:lnTo>
                  <a:pt x="210228" y="17271"/>
                </a:lnTo>
                <a:lnTo>
                  <a:pt x="211057" y="12537"/>
                </a:lnTo>
                <a:lnTo>
                  <a:pt x="210657" y="8428"/>
                </a:lnTo>
                <a:lnTo>
                  <a:pt x="209438" y="4737"/>
                </a:lnTo>
                <a:lnTo>
                  <a:pt x="207672" y="1323"/>
                </a:lnTo>
                <a:lnTo>
                  <a:pt x="205543" y="0"/>
                </a:lnTo>
                <a:lnTo>
                  <a:pt x="203171" y="71"/>
                </a:lnTo>
                <a:lnTo>
                  <a:pt x="197995" y="1736"/>
                </a:lnTo>
                <a:lnTo>
                  <a:pt x="192520" y="2476"/>
                </a:lnTo>
                <a:lnTo>
                  <a:pt x="190679" y="3626"/>
                </a:lnTo>
                <a:lnTo>
                  <a:pt x="189452" y="5345"/>
                </a:lnTo>
                <a:lnTo>
                  <a:pt x="186997" y="116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74"/>
          <p:cNvSpPr/>
          <p:nvPr/>
        </p:nvSpPr>
        <p:spPr>
          <a:xfrm>
            <a:off x="1640204" y="2482226"/>
            <a:ext cx="25719" cy="46662"/>
          </a:xfrm>
          <a:custGeom>
            <a:avLst/>
            <a:gdLst/>
            <a:ahLst/>
            <a:cxnLst/>
            <a:rect l="0" t="0" r="0" b="0"/>
            <a:pathLst>
              <a:path w="25719" h="46662">
                <a:moveTo>
                  <a:pt x="25718" y="46661"/>
                </a:moveTo>
                <a:lnTo>
                  <a:pt x="21167" y="37560"/>
                </a:lnTo>
                <a:lnTo>
                  <a:pt x="18874" y="33926"/>
                </a:lnTo>
                <a:lnTo>
                  <a:pt x="16393" y="30551"/>
                </a:lnTo>
                <a:lnTo>
                  <a:pt x="13786" y="27348"/>
                </a:lnTo>
                <a:lnTo>
                  <a:pt x="12049" y="24261"/>
                </a:lnTo>
                <a:lnTo>
                  <a:pt x="10890" y="21250"/>
                </a:lnTo>
                <a:lnTo>
                  <a:pt x="10118" y="18290"/>
                </a:lnTo>
                <a:lnTo>
                  <a:pt x="10555" y="15365"/>
                </a:lnTo>
                <a:lnTo>
                  <a:pt x="11799" y="12462"/>
                </a:lnTo>
                <a:lnTo>
                  <a:pt x="13582" y="9574"/>
                </a:lnTo>
                <a:lnTo>
                  <a:pt x="14769" y="6696"/>
                </a:lnTo>
                <a:lnTo>
                  <a:pt x="15561" y="3825"/>
                </a:lnTo>
                <a:lnTo>
                  <a:pt x="16090" y="959"/>
                </a:lnTo>
                <a:lnTo>
                  <a:pt x="16441" y="0"/>
                </a:lnTo>
                <a:lnTo>
                  <a:pt x="16676" y="314"/>
                </a:lnTo>
                <a:lnTo>
                  <a:pt x="16833" y="1476"/>
                </a:lnTo>
                <a:lnTo>
                  <a:pt x="15984" y="3202"/>
                </a:lnTo>
                <a:lnTo>
                  <a:pt x="14467" y="5306"/>
                </a:lnTo>
                <a:lnTo>
                  <a:pt x="12502" y="7661"/>
                </a:lnTo>
                <a:lnTo>
                  <a:pt x="10240" y="9231"/>
                </a:lnTo>
                <a:lnTo>
                  <a:pt x="7779" y="10278"/>
                </a:lnTo>
                <a:lnTo>
                  <a:pt x="0" y="209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75"/>
          <p:cNvSpPr/>
          <p:nvPr/>
        </p:nvSpPr>
        <p:spPr>
          <a:xfrm>
            <a:off x="1726924" y="2340414"/>
            <a:ext cx="255689" cy="311734"/>
          </a:xfrm>
          <a:custGeom>
            <a:avLst/>
            <a:gdLst/>
            <a:ahLst/>
            <a:cxnLst/>
            <a:rect l="0" t="0" r="0" b="0"/>
            <a:pathLst>
              <a:path w="255689" h="311734">
                <a:moveTo>
                  <a:pt x="179028" y="42741"/>
                </a:moveTo>
                <a:lnTo>
                  <a:pt x="183579" y="29088"/>
                </a:lnTo>
                <a:lnTo>
                  <a:pt x="185813" y="19845"/>
                </a:lnTo>
                <a:lnTo>
                  <a:pt x="186409" y="16047"/>
                </a:lnTo>
                <a:lnTo>
                  <a:pt x="185854" y="13515"/>
                </a:lnTo>
                <a:lnTo>
                  <a:pt x="184531" y="11827"/>
                </a:lnTo>
                <a:lnTo>
                  <a:pt x="180521" y="8999"/>
                </a:lnTo>
                <a:lnTo>
                  <a:pt x="175564" y="4567"/>
                </a:lnTo>
                <a:lnTo>
                  <a:pt x="172909" y="3004"/>
                </a:lnTo>
                <a:lnTo>
                  <a:pt x="167418" y="1267"/>
                </a:lnTo>
                <a:lnTo>
                  <a:pt x="162716" y="804"/>
                </a:lnTo>
                <a:lnTo>
                  <a:pt x="156723" y="496"/>
                </a:lnTo>
                <a:lnTo>
                  <a:pt x="143397" y="153"/>
                </a:lnTo>
                <a:lnTo>
                  <a:pt x="131124" y="0"/>
                </a:lnTo>
                <a:lnTo>
                  <a:pt x="124232" y="912"/>
                </a:lnTo>
                <a:lnTo>
                  <a:pt x="116780" y="2472"/>
                </a:lnTo>
                <a:lnTo>
                  <a:pt x="108954" y="4465"/>
                </a:lnTo>
                <a:lnTo>
                  <a:pt x="101832" y="5794"/>
                </a:lnTo>
                <a:lnTo>
                  <a:pt x="95179" y="6679"/>
                </a:lnTo>
                <a:lnTo>
                  <a:pt x="88839" y="7270"/>
                </a:lnTo>
                <a:lnTo>
                  <a:pt x="82707" y="9568"/>
                </a:lnTo>
                <a:lnTo>
                  <a:pt x="76714" y="13006"/>
                </a:lnTo>
                <a:lnTo>
                  <a:pt x="70814" y="17202"/>
                </a:lnTo>
                <a:lnTo>
                  <a:pt x="65928" y="20953"/>
                </a:lnTo>
                <a:lnTo>
                  <a:pt x="57959" y="27660"/>
                </a:lnTo>
                <a:lnTo>
                  <a:pt x="53548" y="31734"/>
                </a:lnTo>
                <a:lnTo>
                  <a:pt x="43567" y="41341"/>
                </a:lnTo>
                <a:lnTo>
                  <a:pt x="38238" y="47523"/>
                </a:lnTo>
                <a:lnTo>
                  <a:pt x="32780" y="54501"/>
                </a:lnTo>
                <a:lnTo>
                  <a:pt x="27237" y="62011"/>
                </a:lnTo>
                <a:lnTo>
                  <a:pt x="15998" y="77975"/>
                </a:lnTo>
                <a:lnTo>
                  <a:pt x="10334" y="86233"/>
                </a:lnTo>
                <a:lnTo>
                  <a:pt x="6558" y="93643"/>
                </a:lnTo>
                <a:lnTo>
                  <a:pt x="4040" y="100488"/>
                </a:lnTo>
                <a:lnTo>
                  <a:pt x="2362" y="106956"/>
                </a:lnTo>
                <a:lnTo>
                  <a:pt x="1243" y="114126"/>
                </a:lnTo>
                <a:lnTo>
                  <a:pt x="497" y="121763"/>
                </a:lnTo>
                <a:lnTo>
                  <a:pt x="0" y="129712"/>
                </a:lnTo>
                <a:lnTo>
                  <a:pt x="621" y="135964"/>
                </a:lnTo>
                <a:lnTo>
                  <a:pt x="3851" y="145451"/>
                </a:lnTo>
                <a:lnTo>
                  <a:pt x="8461" y="152842"/>
                </a:lnTo>
                <a:lnTo>
                  <a:pt x="14631" y="160797"/>
                </a:lnTo>
                <a:lnTo>
                  <a:pt x="17995" y="161450"/>
                </a:lnTo>
                <a:lnTo>
                  <a:pt x="23095" y="161885"/>
                </a:lnTo>
                <a:lnTo>
                  <a:pt x="29353" y="162176"/>
                </a:lnTo>
                <a:lnTo>
                  <a:pt x="36382" y="161416"/>
                </a:lnTo>
                <a:lnTo>
                  <a:pt x="43926" y="159958"/>
                </a:lnTo>
                <a:lnTo>
                  <a:pt x="51812" y="158033"/>
                </a:lnTo>
                <a:lnTo>
                  <a:pt x="58975" y="156750"/>
                </a:lnTo>
                <a:lnTo>
                  <a:pt x="65655" y="155894"/>
                </a:lnTo>
                <a:lnTo>
                  <a:pt x="72014" y="155324"/>
                </a:lnTo>
                <a:lnTo>
                  <a:pt x="80062" y="153039"/>
                </a:lnTo>
                <a:lnTo>
                  <a:pt x="89238" y="149610"/>
                </a:lnTo>
                <a:lnTo>
                  <a:pt x="99166" y="145419"/>
                </a:lnTo>
                <a:lnTo>
                  <a:pt x="106736" y="141673"/>
                </a:lnTo>
                <a:lnTo>
                  <a:pt x="112736" y="138223"/>
                </a:lnTo>
                <a:lnTo>
                  <a:pt x="117688" y="134970"/>
                </a:lnTo>
                <a:lnTo>
                  <a:pt x="121942" y="131850"/>
                </a:lnTo>
                <a:lnTo>
                  <a:pt x="129209" y="125842"/>
                </a:lnTo>
                <a:lnTo>
                  <a:pt x="134385" y="120049"/>
                </a:lnTo>
                <a:lnTo>
                  <a:pt x="140694" y="112377"/>
                </a:lnTo>
                <a:lnTo>
                  <a:pt x="147757" y="103452"/>
                </a:lnTo>
                <a:lnTo>
                  <a:pt x="152465" y="95598"/>
                </a:lnTo>
                <a:lnTo>
                  <a:pt x="155605" y="88456"/>
                </a:lnTo>
                <a:lnTo>
                  <a:pt x="157697" y="81790"/>
                </a:lnTo>
                <a:lnTo>
                  <a:pt x="160045" y="76394"/>
                </a:lnTo>
                <a:lnTo>
                  <a:pt x="165194" y="67857"/>
                </a:lnTo>
                <a:lnTo>
                  <a:pt x="167900" y="65200"/>
                </a:lnTo>
                <a:lnTo>
                  <a:pt x="170657" y="63429"/>
                </a:lnTo>
                <a:lnTo>
                  <a:pt x="177374" y="60585"/>
                </a:lnTo>
                <a:lnTo>
                  <a:pt x="179831" y="64162"/>
                </a:lnTo>
                <a:lnTo>
                  <a:pt x="183373" y="70357"/>
                </a:lnTo>
                <a:lnTo>
                  <a:pt x="187640" y="78296"/>
                </a:lnTo>
                <a:lnTo>
                  <a:pt x="190484" y="85494"/>
                </a:lnTo>
                <a:lnTo>
                  <a:pt x="192380" y="92198"/>
                </a:lnTo>
                <a:lnTo>
                  <a:pt x="193645" y="98572"/>
                </a:lnTo>
                <a:lnTo>
                  <a:pt x="196392" y="105679"/>
                </a:lnTo>
                <a:lnTo>
                  <a:pt x="200129" y="113274"/>
                </a:lnTo>
                <a:lnTo>
                  <a:pt x="204525" y="121196"/>
                </a:lnTo>
                <a:lnTo>
                  <a:pt x="207456" y="128382"/>
                </a:lnTo>
                <a:lnTo>
                  <a:pt x="209410" y="135077"/>
                </a:lnTo>
                <a:lnTo>
                  <a:pt x="210713" y="141446"/>
                </a:lnTo>
                <a:lnTo>
                  <a:pt x="212534" y="148549"/>
                </a:lnTo>
                <a:lnTo>
                  <a:pt x="214700" y="156142"/>
                </a:lnTo>
                <a:lnTo>
                  <a:pt x="217097" y="164062"/>
                </a:lnTo>
                <a:lnTo>
                  <a:pt x="219647" y="171246"/>
                </a:lnTo>
                <a:lnTo>
                  <a:pt x="222300" y="177941"/>
                </a:lnTo>
                <a:lnTo>
                  <a:pt x="225021" y="184309"/>
                </a:lnTo>
                <a:lnTo>
                  <a:pt x="226835" y="190460"/>
                </a:lnTo>
                <a:lnTo>
                  <a:pt x="228044" y="196465"/>
                </a:lnTo>
                <a:lnTo>
                  <a:pt x="228851" y="202374"/>
                </a:lnTo>
                <a:lnTo>
                  <a:pt x="230341" y="209170"/>
                </a:lnTo>
                <a:lnTo>
                  <a:pt x="232286" y="216559"/>
                </a:lnTo>
                <a:lnTo>
                  <a:pt x="234536" y="224342"/>
                </a:lnTo>
                <a:lnTo>
                  <a:pt x="236988" y="234293"/>
                </a:lnTo>
                <a:lnTo>
                  <a:pt x="242253" y="258050"/>
                </a:lnTo>
                <a:lnTo>
                  <a:pt x="244990" y="268195"/>
                </a:lnTo>
                <a:lnTo>
                  <a:pt x="247768" y="276864"/>
                </a:lnTo>
                <a:lnTo>
                  <a:pt x="250572" y="284548"/>
                </a:lnTo>
                <a:lnTo>
                  <a:pt x="252442" y="290623"/>
                </a:lnTo>
                <a:lnTo>
                  <a:pt x="254519" y="299913"/>
                </a:lnTo>
                <a:lnTo>
                  <a:pt x="255442" y="307217"/>
                </a:lnTo>
                <a:lnTo>
                  <a:pt x="255688" y="310498"/>
                </a:lnTo>
                <a:lnTo>
                  <a:pt x="254899" y="311733"/>
                </a:lnTo>
                <a:lnTo>
                  <a:pt x="253422" y="311604"/>
                </a:lnTo>
                <a:lnTo>
                  <a:pt x="251484" y="310565"/>
                </a:lnTo>
                <a:lnTo>
                  <a:pt x="246790" y="309411"/>
                </a:lnTo>
                <a:lnTo>
                  <a:pt x="239035" y="308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76"/>
          <p:cNvSpPr/>
          <p:nvPr/>
        </p:nvSpPr>
        <p:spPr>
          <a:xfrm>
            <a:off x="1014412" y="2805393"/>
            <a:ext cx="246757" cy="263548"/>
          </a:xfrm>
          <a:custGeom>
            <a:avLst/>
            <a:gdLst/>
            <a:ahLst/>
            <a:cxnLst/>
            <a:rect l="0" t="0" r="0" b="0"/>
            <a:pathLst>
              <a:path w="246757" h="263548">
                <a:moveTo>
                  <a:pt x="0" y="92112"/>
                </a:moveTo>
                <a:lnTo>
                  <a:pt x="4551" y="78459"/>
                </a:lnTo>
                <a:lnTo>
                  <a:pt x="6844" y="73485"/>
                </a:lnTo>
                <a:lnTo>
                  <a:pt x="11932" y="65418"/>
                </a:lnTo>
                <a:lnTo>
                  <a:pt x="16527" y="60981"/>
                </a:lnTo>
                <a:lnTo>
                  <a:pt x="22448" y="56118"/>
                </a:lnTo>
                <a:lnTo>
                  <a:pt x="29253" y="50971"/>
                </a:lnTo>
                <a:lnTo>
                  <a:pt x="35694" y="45634"/>
                </a:lnTo>
                <a:lnTo>
                  <a:pt x="41894" y="40172"/>
                </a:lnTo>
                <a:lnTo>
                  <a:pt x="47932" y="34625"/>
                </a:lnTo>
                <a:lnTo>
                  <a:pt x="56719" y="29022"/>
                </a:lnTo>
                <a:lnTo>
                  <a:pt x="67340" y="23382"/>
                </a:lnTo>
                <a:lnTo>
                  <a:pt x="79184" y="17717"/>
                </a:lnTo>
                <a:lnTo>
                  <a:pt x="89937" y="12988"/>
                </a:lnTo>
                <a:lnTo>
                  <a:pt x="99963" y="8882"/>
                </a:lnTo>
                <a:lnTo>
                  <a:pt x="109504" y="5193"/>
                </a:lnTo>
                <a:lnTo>
                  <a:pt x="117770" y="2733"/>
                </a:lnTo>
                <a:lnTo>
                  <a:pt x="125186" y="1094"/>
                </a:lnTo>
                <a:lnTo>
                  <a:pt x="132035" y="0"/>
                </a:lnTo>
                <a:lnTo>
                  <a:pt x="136601" y="224"/>
                </a:lnTo>
                <a:lnTo>
                  <a:pt x="139645" y="1326"/>
                </a:lnTo>
                <a:lnTo>
                  <a:pt x="146469" y="7427"/>
                </a:lnTo>
                <a:lnTo>
                  <a:pt x="149081" y="9938"/>
                </a:lnTo>
                <a:lnTo>
                  <a:pt x="149870" y="12564"/>
                </a:lnTo>
                <a:lnTo>
                  <a:pt x="149443" y="15267"/>
                </a:lnTo>
                <a:lnTo>
                  <a:pt x="146429" y="22716"/>
                </a:lnTo>
                <a:lnTo>
                  <a:pt x="141915" y="35552"/>
                </a:lnTo>
                <a:lnTo>
                  <a:pt x="137472" y="43927"/>
                </a:lnTo>
                <a:lnTo>
                  <a:pt x="131653" y="53321"/>
                </a:lnTo>
                <a:lnTo>
                  <a:pt x="124916" y="63394"/>
                </a:lnTo>
                <a:lnTo>
                  <a:pt x="118520" y="72014"/>
                </a:lnTo>
                <a:lnTo>
                  <a:pt x="112351" y="79666"/>
                </a:lnTo>
                <a:lnTo>
                  <a:pt x="106333" y="86672"/>
                </a:lnTo>
                <a:lnTo>
                  <a:pt x="100416" y="93247"/>
                </a:lnTo>
                <a:lnTo>
                  <a:pt x="88762" y="105634"/>
                </a:lnTo>
                <a:lnTo>
                  <a:pt x="62389" y="132419"/>
                </a:lnTo>
                <a:lnTo>
                  <a:pt x="56833" y="137081"/>
                </a:lnTo>
                <a:lnTo>
                  <a:pt x="54081" y="138283"/>
                </a:lnTo>
                <a:lnTo>
                  <a:pt x="53199" y="137181"/>
                </a:lnTo>
                <a:lnTo>
                  <a:pt x="54516" y="135492"/>
                </a:lnTo>
                <a:lnTo>
                  <a:pt x="61059" y="131077"/>
                </a:lnTo>
                <a:lnTo>
                  <a:pt x="65471" y="128566"/>
                </a:lnTo>
                <a:lnTo>
                  <a:pt x="75453" y="123236"/>
                </a:lnTo>
                <a:lnTo>
                  <a:pt x="83640" y="119529"/>
                </a:lnTo>
                <a:lnTo>
                  <a:pt x="105436" y="110329"/>
                </a:lnTo>
                <a:lnTo>
                  <a:pt x="116010" y="106162"/>
                </a:lnTo>
                <a:lnTo>
                  <a:pt x="135380" y="98991"/>
                </a:lnTo>
                <a:lnTo>
                  <a:pt x="144546" y="96698"/>
                </a:lnTo>
                <a:lnTo>
                  <a:pt x="153514" y="95169"/>
                </a:lnTo>
                <a:lnTo>
                  <a:pt x="162350" y="94150"/>
                </a:lnTo>
                <a:lnTo>
                  <a:pt x="170146" y="93471"/>
                </a:lnTo>
                <a:lnTo>
                  <a:pt x="177248" y="93018"/>
                </a:lnTo>
                <a:lnTo>
                  <a:pt x="183888" y="92716"/>
                </a:lnTo>
                <a:lnTo>
                  <a:pt x="190219" y="93467"/>
                </a:lnTo>
                <a:lnTo>
                  <a:pt x="196345" y="94920"/>
                </a:lnTo>
                <a:lnTo>
                  <a:pt x="202334" y="96841"/>
                </a:lnTo>
                <a:lnTo>
                  <a:pt x="208232" y="99075"/>
                </a:lnTo>
                <a:lnTo>
                  <a:pt x="214069" y="101516"/>
                </a:lnTo>
                <a:lnTo>
                  <a:pt x="219865" y="104096"/>
                </a:lnTo>
                <a:lnTo>
                  <a:pt x="224682" y="106769"/>
                </a:lnTo>
                <a:lnTo>
                  <a:pt x="228845" y="109503"/>
                </a:lnTo>
                <a:lnTo>
                  <a:pt x="232573" y="112278"/>
                </a:lnTo>
                <a:lnTo>
                  <a:pt x="239256" y="120442"/>
                </a:lnTo>
                <a:lnTo>
                  <a:pt x="242371" y="125286"/>
                </a:lnTo>
                <a:lnTo>
                  <a:pt x="244448" y="130421"/>
                </a:lnTo>
                <a:lnTo>
                  <a:pt x="245833" y="135748"/>
                </a:lnTo>
                <a:lnTo>
                  <a:pt x="246756" y="141205"/>
                </a:lnTo>
                <a:lnTo>
                  <a:pt x="246419" y="146748"/>
                </a:lnTo>
                <a:lnTo>
                  <a:pt x="245242" y="152348"/>
                </a:lnTo>
                <a:lnTo>
                  <a:pt x="241394" y="164604"/>
                </a:lnTo>
                <a:lnTo>
                  <a:pt x="236509" y="179575"/>
                </a:lnTo>
                <a:lnTo>
                  <a:pt x="232920" y="186616"/>
                </a:lnTo>
                <a:lnTo>
                  <a:pt x="228622" y="193214"/>
                </a:lnTo>
                <a:lnTo>
                  <a:pt x="223853" y="199518"/>
                </a:lnTo>
                <a:lnTo>
                  <a:pt x="218767" y="205626"/>
                </a:lnTo>
                <a:lnTo>
                  <a:pt x="213473" y="211603"/>
                </a:lnTo>
                <a:lnTo>
                  <a:pt x="202509" y="223324"/>
                </a:lnTo>
                <a:lnTo>
                  <a:pt x="191286" y="234883"/>
                </a:lnTo>
                <a:lnTo>
                  <a:pt x="185627" y="239680"/>
                </a:lnTo>
                <a:lnTo>
                  <a:pt x="179949" y="243830"/>
                </a:lnTo>
                <a:lnTo>
                  <a:pt x="174258" y="247550"/>
                </a:lnTo>
                <a:lnTo>
                  <a:pt x="168560" y="250982"/>
                </a:lnTo>
                <a:lnTo>
                  <a:pt x="162856" y="254223"/>
                </a:lnTo>
                <a:lnTo>
                  <a:pt x="157148" y="257336"/>
                </a:lnTo>
                <a:lnTo>
                  <a:pt x="151438" y="259411"/>
                </a:lnTo>
                <a:lnTo>
                  <a:pt x="145726" y="260795"/>
                </a:lnTo>
                <a:lnTo>
                  <a:pt x="140013" y="261717"/>
                </a:lnTo>
                <a:lnTo>
                  <a:pt x="135252" y="262332"/>
                </a:lnTo>
                <a:lnTo>
                  <a:pt x="131126" y="262742"/>
                </a:lnTo>
                <a:lnTo>
                  <a:pt x="124000" y="263197"/>
                </a:lnTo>
                <a:lnTo>
                  <a:pt x="117659" y="263400"/>
                </a:lnTo>
                <a:lnTo>
                  <a:pt x="104874" y="263530"/>
                </a:lnTo>
                <a:lnTo>
                  <a:pt x="95506" y="263547"/>
                </a:lnTo>
                <a:lnTo>
                  <a:pt x="92245" y="262600"/>
                </a:lnTo>
                <a:lnTo>
                  <a:pt x="90072" y="261015"/>
                </a:lnTo>
                <a:lnTo>
                  <a:pt x="85725" y="254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77"/>
          <p:cNvSpPr/>
          <p:nvPr/>
        </p:nvSpPr>
        <p:spPr>
          <a:xfrm>
            <a:off x="1385416" y="2811780"/>
            <a:ext cx="193531" cy="256999"/>
          </a:xfrm>
          <a:custGeom>
            <a:avLst/>
            <a:gdLst/>
            <a:ahLst/>
            <a:cxnLst/>
            <a:rect l="0" t="0" r="0" b="0"/>
            <a:pathLst>
              <a:path w="193531" h="256999">
                <a:moveTo>
                  <a:pt x="49048" y="0"/>
                </a:moveTo>
                <a:lnTo>
                  <a:pt x="44498" y="9101"/>
                </a:lnTo>
                <a:lnTo>
                  <a:pt x="42204" y="15592"/>
                </a:lnTo>
                <a:lnTo>
                  <a:pt x="39723" y="23730"/>
                </a:lnTo>
                <a:lnTo>
                  <a:pt x="37117" y="32965"/>
                </a:lnTo>
                <a:lnTo>
                  <a:pt x="32522" y="46741"/>
                </a:lnTo>
                <a:lnTo>
                  <a:pt x="19796" y="82369"/>
                </a:lnTo>
                <a:lnTo>
                  <a:pt x="14307" y="96822"/>
                </a:lnTo>
                <a:lnTo>
                  <a:pt x="9695" y="108363"/>
                </a:lnTo>
                <a:lnTo>
                  <a:pt x="5668" y="117962"/>
                </a:lnTo>
                <a:lnTo>
                  <a:pt x="2983" y="127219"/>
                </a:lnTo>
                <a:lnTo>
                  <a:pt x="1193" y="136247"/>
                </a:lnTo>
                <a:lnTo>
                  <a:pt x="0" y="145124"/>
                </a:lnTo>
                <a:lnTo>
                  <a:pt x="157" y="152946"/>
                </a:lnTo>
                <a:lnTo>
                  <a:pt x="1214" y="160067"/>
                </a:lnTo>
                <a:lnTo>
                  <a:pt x="9755" y="194283"/>
                </a:lnTo>
                <a:lnTo>
                  <a:pt x="14280" y="203817"/>
                </a:lnTo>
                <a:lnTo>
                  <a:pt x="20155" y="213031"/>
                </a:lnTo>
                <a:lnTo>
                  <a:pt x="26928" y="222030"/>
                </a:lnTo>
                <a:lnTo>
                  <a:pt x="32397" y="228983"/>
                </a:lnTo>
                <a:lnTo>
                  <a:pt x="36995" y="234570"/>
                </a:lnTo>
                <a:lnTo>
                  <a:pt x="41013" y="239247"/>
                </a:lnTo>
                <a:lnTo>
                  <a:pt x="45596" y="243318"/>
                </a:lnTo>
                <a:lnTo>
                  <a:pt x="50557" y="246985"/>
                </a:lnTo>
                <a:lnTo>
                  <a:pt x="55769" y="250381"/>
                </a:lnTo>
                <a:lnTo>
                  <a:pt x="60197" y="252645"/>
                </a:lnTo>
                <a:lnTo>
                  <a:pt x="64101" y="254155"/>
                </a:lnTo>
                <a:lnTo>
                  <a:pt x="67656" y="255162"/>
                </a:lnTo>
                <a:lnTo>
                  <a:pt x="72883" y="255833"/>
                </a:lnTo>
                <a:lnTo>
                  <a:pt x="79226" y="256280"/>
                </a:lnTo>
                <a:lnTo>
                  <a:pt x="96725" y="256910"/>
                </a:lnTo>
                <a:lnTo>
                  <a:pt x="100835" y="256998"/>
                </a:lnTo>
                <a:lnTo>
                  <a:pt x="105480" y="256104"/>
                </a:lnTo>
                <a:lnTo>
                  <a:pt x="110482" y="254556"/>
                </a:lnTo>
                <a:lnTo>
                  <a:pt x="115722" y="252571"/>
                </a:lnTo>
                <a:lnTo>
                  <a:pt x="121120" y="250296"/>
                </a:lnTo>
                <a:lnTo>
                  <a:pt x="126624" y="247826"/>
                </a:lnTo>
                <a:lnTo>
                  <a:pt x="132198" y="245227"/>
                </a:lnTo>
                <a:lnTo>
                  <a:pt x="137819" y="241590"/>
                </a:lnTo>
                <a:lnTo>
                  <a:pt x="143471" y="237260"/>
                </a:lnTo>
                <a:lnTo>
                  <a:pt x="149145" y="232468"/>
                </a:lnTo>
                <a:lnTo>
                  <a:pt x="153879" y="228321"/>
                </a:lnTo>
                <a:lnTo>
                  <a:pt x="161680" y="221173"/>
                </a:lnTo>
                <a:lnTo>
                  <a:pt x="166999" y="214124"/>
                </a:lnTo>
                <a:lnTo>
                  <a:pt x="173402" y="204662"/>
                </a:lnTo>
                <a:lnTo>
                  <a:pt x="180528" y="193591"/>
                </a:lnTo>
                <a:lnTo>
                  <a:pt x="185279" y="185258"/>
                </a:lnTo>
                <a:lnTo>
                  <a:pt x="188447" y="178750"/>
                </a:lnTo>
                <a:lnTo>
                  <a:pt x="190558" y="173459"/>
                </a:lnTo>
                <a:lnTo>
                  <a:pt x="191966" y="168979"/>
                </a:lnTo>
                <a:lnTo>
                  <a:pt x="193530" y="161462"/>
                </a:lnTo>
                <a:lnTo>
                  <a:pt x="192994" y="158123"/>
                </a:lnTo>
                <a:lnTo>
                  <a:pt x="189859" y="151874"/>
                </a:lnTo>
                <a:lnTo>
                  <a:pt x="187690" y="149827"/>
                </a:lnTo>
                <a:lnTo>
                  <a:pt x="185291" y="148462"/>
                </a:lnTo>
                <a:lnTo>
                  <a:pt x="182739" y="147552"/>
                </a:lnTo>
                <a:lnTo>
                  <a:pt x="179133" y="146945"/>
                </a:lnTo>
                <a:lnTo>
                  <a:pt x="174824" y="146541"/>
                </a:lnTo>
                <a:lnTo>
                  <a:pt x="170047" y="146271"/>
                </a:lnTo>
                <a:lnTo>
                  <a:pt x="164956" y="147044"/>
                </a:lnTo>
                <a:lnTo>
                  <a:pt x="159658" y="148512"/>
                </a:lnTo>
                <a:lnTo>
                  <a:pt x="154221" y="150443"/>
                </a:lnTo>
                <a:lnTo>
                  <a:pt x="148691" y="152683"/>
                </a:lnTo>
                <a:lnTo>
                  <a:pt x="143099" y="155128"/>
                </a:lnTo>
                <a:lnTo>
                  <a:pt x="131806" y="160386"/>
                </a:lnTo>
                <a:lnTo>
                  <a:pt x="120437" y="165897"/>
                </a:lnTo>
                <a:lnTo>
                  <a:pt x="111881" y="170606"/>
                </a:lnTo>
                <a:lnTo>
                  <a:pt x="89674" y="183457"/>
                </a:lnTo>
                <a:lnTo>
                  <a:pt x="80895" y="189932"/>
                </a:lnTo>
                <a:lnTo>
                  <a:pt x="74089" y="196154"/>
                </a:lnTo>
                <a:lnTo>
                  <a:pt x="63988" y="207194"/>
                </a:lnTo>
                <a:lnTo>
                  <a:pt x="52946" y="218765"/>
                </a:lnTo>
                <a:lnTo>
                  <a:pt x="46653" y="225181"/>
                </a:lnTo>
                <a:lnTo>
                  <a:pt x="44594" y="228226"/>
                </a:lnTo>
                <a:lnTo>
                  <a:pt x="42306" y="234148"/>
                </a:lnTo>
                <a:lnTo>
                  <a:pt x="42649" y="236109"/>
                </a:lnTo>
                <a:lnTo>
                  <a:pt x="43829" y="237416"/>
                </a:lnTo>
                <a:lnTo>
                  <a:pt x="45569" y="238287"/>
                </a:lnTo>
                <a:lnTo>
                  <a:pt x="50042" y="241795"/>
                </a:lnTo>
                <a:lnTo>
                  <a:pt x="57621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78"/>
          <p:cNvSpPr/>
          <p:nvPr/>
        </p:nvSpPr>
        <p:spPr>
          <a:xfrm>
            <a:off x="1708784" y="2910078"/>
            <a:ext cx="30347" cy="47435"/>
          </a:xfrm>
          <a:custGeom>
            <a:avLst/>
            <a:gdLst/>
            <a:ahLst/>
            <a:cxnLst/>
            <a:rect l="0" t="0" r="0" b="0"/>
            <a:pathLst>
              <a:path w="30347" h="47435">
                <a:moveTo>
                  <a:pt x="0" y="47434"/>
                </a:moveTo>
                <a:lnTo>
                  <a:pt x="4551" y="33782"/>
                </a:lnTo>
                <a:lnTo>
                  <a:pt x="5892" y="28807"/>
                </a:lnTo>
                <a:lnTo>
                  <a:pt x="6786" y="24539"/>
                </a:lnTo>
                <a:lnTo>
                  <a:pt x="7381" y="20740"/>
                </a:lnTo>
                <a:lnTo>
                  <a:pt x="8731" y="17256"/>
                </a:lnTo>
                <a:lnTo>
                  <a:pt x="10583" y="13980"/>
                </a:lnTo>
                <a:lnTo>
                  <a:pt x="12771" y="10844"/>
                </a:lnTo>
                <a:lnTo>
                  <a:pt x="15182" y="8753"/>
                </a:lnTo>
                <a:lnTo>
                  <a:pt x="17741" y="7359"/>
                </a:lnTo>
                <a:lnTo>
                  <a:pt x="20400" y="6430"/>
                </a:lnTo>
                <a:lnTo>
                  <a:pt x="22173" y="4858"/>
                </a:lnTo>
                <a:lnTo>
                  <a:pt x="23355" y="2857"/>
                </a:lnTo>
                <a:lnTo>
                  <a:pt x="24142" y="571"/>
                </a:lnTo>
                <a:lnTo>
                  <a:pt x="25620" y="0"/>
                </a:lnTo>
                <a:lnTo>
                  <a:pt x="27558" y="571"/>
                </a:lnTo>
                <a:lnTo>
                  <a:pt x="29802" y="1905"/>
                </a:lnTo>
                <a:lnTo>
                  <a:pt x="30346" y="3746"/>
                </a:lnTo>
                <a:lnTo>
                  <a:pt x="29756" y="5926"/>
                </a:lnTo>
                <a:lnTo>
                  <a:pt x="25718" y="13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79"/>
          <p:cNvSpPr/>
          <p:nvPr/>
        </p:nvSpPr>
        <p:spPr>
          <a:xfrm>
            <a:off x="1828800" y="2786097"/>
            <a:ext cx="368618" cy="231387"/>
          </a:xfrm>
          <a:custGeom>
            <a:avLst/>
            <a:gdLst/>
            <a:ahLst/>
            <a:cxnLst/>
            <a:rect l="0" t="0" r="0" b="0"/>
            <a:pathLst>
              <a:path w="368618" h="231387">
                <a:moveTo>
                  <a:pt x="0" y="34255"/>
                </a:moveTo>
                <a:lnTo>
                  <a:pt x="4550" y="25154"/>
                </a:lnTo>
                <a:lnTo>
                  <a:pt x="9325" y="18145"/>
                </a:lnTo>
                <a:lnTo>
                  <a:pt x="11931" y="14942"/>
                </a:lnTo>
                <a:lnTo>
                  <a:pt x="14621" y="12808"/>
                </a:lnTo>
                <a:lnTo>
                  <a:pt x="17368" y="11384"/>
                </a:lnTo>
                <a:lnTo>
                  <a:pt x="28323" y="6841"/>
                </a:lnTo>
                <a:lnTo>
                  <a:pt x="33169" y="4549"/>
                </a:lnTo>
                <a:lnTo>
                  <a:pt x="40210" y="3021"/>
                </a:lnTo>
                <a:lnTo>
                  <a:pt x="48714" y="2002"/>
                </a:lnTo>
                <a:lnTo>
                  <a:pt x="58193" y="1323"/>
                </a:lnTo>
                <a:lnTo>
                  <a:pt x="68323" y="871"/>
                </a:lnTo>
                <a:lnTo>
                  <a:pt x="98878" y="233"/>
                </a:lnTo>
                <a:lnTo>
                  <a:pt x="133400" y="0"/>
                </a:lnTo>
                <a:lnTo>
                  <a:pt x="138463" y="941"/>
                </a:lnTo>
                <a:lnTo>
                  <a:pt x="146629" y="4526"/>
                </a:lnTo>
                <a:lnTo>
                  <a:pt x="153433" y="9295"/>
                </a:lnTo>
                <a:lnTo>
                  <a:pt x="156581" y="11900"/>
                </a:lnTo>
                <a:lnTo>
                  <a:pt x="159632" y="15542"/>
                </a:lnTo>
                <a:lnTo>
                  <a:pt x="162619" y="19874"/>
                </a:lnTo>
                <a:lnTo>
                  <a:pt x="165562" y="24668"/>
                </a:lnTo>
                <a:lnTo>
                  <a:pt x="167525" y="29769"/>
                </a:lnTo>
                <a:lnTo>
                  <a:pt x="168833" y="35074"/>
                </a:lnTo>
                <a:lnTo>
                  <a:pt x="169705" y="40516"/>
                </a:lnTo>
                <a:lnTo>
                  <a:pt x="167429" y="47954"/>
                </a:lnTo>
                <a:lnTo>
                  <a:pt x="163054" y="56723"/>
                </a:lnTo>
                <a:lnTo>
                  <a:pt x="148668" y="80436"/>
                </a:lnTo>
                <a:lnTo>
                  <a:pt x="117604" y="130911"/>
                </a:lnTo>
                <a:lnTo>
                  <a:pt x="99721" y="161425"/>
                </a:lnTo>
                <a:lnTo>
                  <a:pt x="83733" y="187188"/>
                </a:lnTo>
                <a:lnTo>
                  <a:pt x="79635" y="194313"/>
                </a:lnTo>
                <a:lnTo>
                  <a:pt x="75950" y="200967"/>
                </a:lnTo>
                <a:lnTo>
                  <a:pt x="73493" y="206357"/>
                </a:lnTo>
                <a:lnTo>
                  <a:pt x="71855" y="210902"/>
                </a:lnTo>
                <a:lnTo>
                  <a:pt x="69227" y="220490"/>
                </a:lnTo>
                <a:lnTo>
                  <a:pt x="70916" y="222229"/>
                </a:lnTo>
                <a:lnTo>
                  <a:pt x="77873" y="226702"/>
                </a:lnTo>
                <a:lnTo>
                  <a:pt x="84775" y="229324"/>
                </a:lnTo>
                <a:lnTo>
                  <a:pt x="94016" y="230801"/>
                </a:lnTo>
                <a:lnTo>
                  <a:pt x="101792" y="231146"/>
                </a:lnTo>
                <a:lnTo>
                  <a:pt x="133596" y="231386"/>
                </a:lnTo>
                <a:lnTo>
                  <a:pt x="140499" y="230446"/>
                </a:lnTo>
                <a:lnTo>
                  <a:pt x="147958" y="228866"/>
                </a:lnTo>
                <a:lnTo>
                  <a:pt x="235072" y="205835"/>
                </a:lnTo>
                <a:lnTo>
                  <a:pt x="259584" y="200077"/>
                </a:lnTo>
                <a:lnTo>
                  <a:pt x="278784" y="196238"/>
                </a:lnTo>
                <a:lnTo>
                  <a:pt x="294440" y="193679"/>
                </a:lnTo>
                <a:lnTo>
                  <a:pt x="308688" y="191972"/>
                </a:lnTo>
                <a:lnTo>
                  <a:pt x="321997" y="190835"/>
                </a:lnTo>
                <a:lnTo>
                  <a:pt x="351311" y="189234"/>
                </a:lnTo>
                <a:lnTo>
                  <a:pt x="368617" y="1885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80"/>
          <p:cNvSpPr/>
          <p:nvPr/>
        </p:nvSpPr>
        <p:spPr>
          <a:xfrm>
            <a:off x="3311842" y="2350777"/>
            <a:ext cx="248080" cy="272409"/>
          </a:xfrm>
          <a:custGeom>
            <a:avLst/>
            <a:gdLst/>
            <a:ahLst/>
            <a:cxnLst/>
            <a:rect l="0" t="0" r="0" b="0"/>
            <a:pathLst>
              <a:path w="248080" h="272409">
                <a:moveTo>
                  <a:pt x="0" y="100958"/>
                </a:moveTo>
                <a:lnTo>
                  <a:pt x="13653" y="91856"/>
                </a:lnTo>
                <a:lnTo>
                  <a:pt x="18627" y="88222"/>
                </a:lnTo>
                <a:lnTo>
                  <a:pt x="22895" y="84847"/>
                </a:lnTo>
                <a:lnTo>
                  <a:pt x="26694" y="81645"/>
                </a:lnTo>
                <a:lnTo>
                  <a:pt x="32083" y="78558"/>
                </a:lnTo>
                <a:lnTo>
                  <a:pt x="38534" y="75547"/>
                </a:lnTo>
                <a:lnTo>
                  <a:pt x="45692" y="72587"/>
                </a:lnTo>
                <a:lnTo>
                  <a:pt x="51416" y="68709"/>
                </a:lnTo>
                <a:lnTo>
                  <a:pt x="56185" y="64218"/>
                </a:lnTo>
                <a:lnTo>
                  <a:pt x="60317" y="59320"/>
                </a:lnTo>
                <a:lnTo>
                  <a:pt x="66881" y="55102"/>
                </a:lnTo>
                <a:lnTo>
                  <a:pt x="75067" y="51337"/>
                </a:lnTo>
                <a:lnTo>
                  <a:pt x="84335" y="47875"/>
                </a:lnTo>
                <a:lnTo>
                  <a:pt x="95276" y="42709"/>
                </a:lnTo>
                <a:lnTo>
                  <a:pt x="107332" y="36408"/>
                </a:lnTo>
                <a:lnTo>
                  <a:pt x="130571" y="23691"/>
                </a:lnTo>
                <a:lnTo>
                  <a:pt x="147249" y="14865"/>
                </a:lnTo>
                <a:lnTo>
                  <a:pt x="157221" y="11177"/>
                </a:lnTo>
                <a:lnTo>
                  <a:pt x="168631" y="7766"/>
                </a:lnTo>
                <a:lnTo>
                  <a:pt x="181001" y="4540"/>
                </a:lnTo>
                <a:lnTo>
                  <a:pt x="191153" y="2389"/>
                </a:lnTo>
                <a:lnTo>
                  <a:pt x="199825" y="955"/>
                </a:lnTo>
                <a:lnTo>
                  <a:pt x="207512" y="0"/>
                </a:lnTo>
                <a:lnTo>
                  <a:pt x="213589" y="315"/>
                </a:lnTo>
                <a:lnTo>
                  <a:pt x="218592" y="1477"/>
                </a:lnTo>
                <a:lnTo>
                  <a:pt x="222881" y="3205"/>
                </a:lnTo>
                <a:lnTo>
                  <a:pt x="230185" y="5124"/>
                </a:lnTo>
                <a:lnTo>
                  <a:pt x="233467" y="5636"/>
                </a:lnTo>
                <a:lnTo>
                  <a:pt x="239653" y="8745"/>
                </a:lnTo>
                <a:lnTo>
                  <a:pt x="242636" y="10908"/>
                </a:lnTo>
                <a:lnTo>
                  <a:pt x="244625" y="14254"/>
                </a:lnTo>
                <a:lnTo>
                  <a:pt x="245951" y="18390"/>
                </a:lnTo>
                <a:lnTo>
                  <a:pt x="246835" y="23053"/>
                </a:lnTo>
                <a:lnTo>
                  <a:pt x="247424" y="28066"/>
                </a:lnTo>
                <a:lnTo>
                  <a:pt x="247817" y="33313"/>
                </a:lnTo>
                <a:lnTo>
                  <a:pt x="248079" y="38716"/>
                </a:lnTo>
                <a:lnTo>
                  <a:pt x="247301" y="46128"/>
                </a:lnTo>
                <a:lnTo>
                  <a:pt x="245830" y="54880"/>
                </a:lnTo>
                <a:lnTo>
                  <a:pt x="243897" y="64524"/>
                </a:lnTo>
                <a:lnTo>
                  <a:pt x="242607" y="72859"/>
                </a:lnTo>
                <a:lnTo>
                  <a:pt x="241748" y="80320"/>
                </a:lnTo>
                <a:lnTo>
                  <a:pt x="241176" y="87199"/>
                </a:lnTo>
                <a:lnTo>
                  <a:pt x="239841" y="94643"/>
                </a:lnTo>
                <a:lnTo>
                  <a:pt x="237999" y="102463"/>
                </a:lnTo>
                <a:lnTo>
                  <a:pt x="235818" y="110534"/>
                </a:lnTo>
                <a:lnTo>
                  <a:pt x="234365" y="120676"/>
                </a:lnTo>
                <a:lnTo>
                  <a:pt x="233396" y="132201"/>
                </a:lnTo>
                <a:lnTo>
                  <a:pt x="232750" y="144647"/>
                </a:lnTo>
                <a:lnTo>
                  <a:pt x="231366" y="154849"/>
                </a:lnTo>
                <a:lnTo>
                  <a:pt x="229492" y="163555"/>
                </a:lnTo>
                <a:lnTo>
                  <a:pt x="227290" y="171264"/>
                </a:lnTo>
                <a:lnTo>
                  <a:pt x="224869" y="178309"/>
                </a:lnTo>
                <a:lnTo>
                  <a:pt x="222303" y="184910"/>
                </a:lnTo>
                <a:lnTo>
                  <a:pt x="219639" y="191216"/>
                </a:lnTo>
                <a:lnTo>
                  <a:pt x="217864" y="201135"/>
                </a:lnTo>
                <a:lnTo>
                  <a:pt x="216680" y="213462"/>
                </a:lnTo>
                <a:lnTo>
                  <a:pt x="215014" y="245417"/>
                </a:lnTo>
                <a:lnTo>
                  <a:pt x="214780" y="251556"/>
                </a:lnTo>
                <a:lnTo>
                  <a:pt x="215577" y="256602"/>
                </a:lnTo>
                <a:lnTo>
                  <a:pt x="217060" y="260918"/>
                </a:lnTo>
                <a:lnTo>
                  <a:pt x="222885" y="2724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81"/>
          <p:cNvSpPr/>
          <p:nvPr/>
        </p:nvSpPr>
        <p:spPr>
          <a:xfrm>
            <a:off x="3714750" y="2522698"/>
            <a:ext cx="41672" cy="31908"/>
          </a:xfrm>
          <a:custGeom>
            <a:avLst/>
            <a:gdLst/>
            <a:ahLst/>
            <a:cxnLst/>
            <a:rect l="0" t="0" r="0" b="0"/>
            <a:pathLst>
              <a:path w="41672" h="31908">
                <a:moveTo>
                  <a:pt x="34289" y="14762"/>
                </a:moveTo>
                <a:lnTo>
                  <a:pt x="34289" y="5660"/>
                </a:lnTo>
                <a:lnTo>
                  <a:pt x="35242" y="2979"/>
                </a:lnTo>
                <a:lnTo>
                  <a:pt x="36830" y="1191"/>
                </a:lnTo>
                <a:lnTo>
                  <a:pt x="38841" y="0"/>
                </a:lnTo>
                <a:lnTo>
                  <a:pt x="40181" y="158"/>
                </a:lnTo>
                <a:lnTo>
                  <a:pt x="41075" y="1216"/>
                </a:lnTo>
                <a:lnTo>
                  <a:pt x="41671" y="2874"/>
                </a:lnTo>
                <a:lnTo>
                  <a:pt x="41115" y="3979"/>
                </a:lnTo>
                <a:lnTo>
                  <a:pt x="39792" y="4716"/>
                </a:lnTo>
                <a:lnTo>
                  <a:pt x="37958" y="5207"/>
                </a:lnTo>
                <a:lnTo>
                  <a:pt x="35783" y="6486"/>
                </a:lnTo>
                <a:lnTo>
                  <a:pt x="33380" y="8292"/>
                </a:lnTo>
                <a:lnTo>
                  <a:pt x="30826" y="10449"/>
                </a:lnTo>
                <a:lnTo>
                  <a:pt x="28170" y="12839"/>
                </a:lnTo>
                <a:lnTo>
                  <a:pt x="22680" y="18035"/>
                </a:lnTo>
                <a:lnTo>
                  <a:pt x="18930" y="20753"/>
                </a:lnTo>
                <a:lnTo>
                  <a:pt x="14525" y="23519"/>
                </a:lnTo>
                <a:lnTo>
                  <a:pt x="0" y="31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82"/>
          <p:cNvSpPr/>
          <p:nvPr/>
        </p:nvSpPr>
        <p:spPr>
          <a:xfrm>
            <a:off x="3843337" y="2340686"/>
            <a:ext cx="222751" cy="282500"/>
          </a:xfrm>
          <a:custGeom>
            <a:avLst/>
            <a:gdLst/>
            <a:ahLst/>
            <a:cxnLst/>
            <a:rect l="0" t="0" r="0" b="0"/>
            <a:pathLst>
              <a:path w="222751" h="282500">
                <a:moveTo>
                  <a:pt x="0" y="33896"/>
                </a:moveTo>
                <a:lnTo>
                  <a:pt x="9102" y="29345"/>
                </a:lnTo>
                <a:lnTo>
                  <a:pt x="12735" y="28005"/>
                </a:lnTo>
                <a:lnTo>
                  <a:pt x="19313" y="26515"/>
                </a:lnTo>
                <a:lnTo>
                  <a:pt x="23352" y="25166"/>
                </a:lnTo>
                <a:lnTo>
                  <a:pt x="27951" y="23313"/>
                </a:lnTo>
                <a:lnTo>
                  <a:pt x="32921" y="21126"/>
                </a:lnTo>
                <a:lnTo>
                  <a:pt x="42903" y="18715"/>
                </a:lnTo>
                <a:lnTo>
                  <a:pt x="56224" y="16155"/>
                </a:lnTo>
                <a:lnTo>
                  <a:pt x="71773" y="13497"/>
                </a:lnTo>
                <a:lnTo>
                  <a:pt x="84044" y="11724"/>
                </a:lnTo>
                <a:lnTo>
                  <a:pt x="94129" y="10542"/>
                </a:lnTo>
                <a:lnTo>
                  <a:pt x="102758" y="9754"/>
                </a:lnTo>
                <a:lnTo>
                  <a:pt x="110415" y="8277"/>
                </a:lnTo>
                <a:lnTo>
                  <a:pt x="117425" y="6339"/>
                </a:lnTo>
                <a:lnTo>
                  <a:pt x="124004" y="4095"/>
                </a:lnTo>
                <a:lnTo>
                  <a:pt x="132199" y="2598"/>
                </a:lnTo>
                <a:lnTo>
                  <a:pt x="141472" y="1601"/>
                </a:lnTo>
                <a:lnTo>
                  <a:pt x="151466" y="936"/>
                </a:lnTo>
                <a:lnTo>
                  <a:pt x="160984" y="493"/>
                </a:lnTo>
                <a:lnTo>
                  <a:pt x="179181" y="0"/>
                </a:lnTo>
                <a:lnTo>
                  <a:pt x="187081" y="821"/>
                </a:lnTo>
                <a:lnTo>
                  <a:pt x="194254" y="2321"/>
                </a:lnTo>
                <a:lnTo>
                  <a:pt x="200940" y="4274"/>
                </a:lnTo>
                <a:lnTo>
                  <a:pt x="205397" y="6528"/>
                </a:lnTo>
                <a:lnTo>
                  <a:pt x="208369" y="8983"/>
                </a:lnTo>
                <a:lnTo>
                  <a:pt x="210350" y="11572"/>
                </a:lnTo>
                <a:lnTo>
                  <a:pt x="212623" y="13298"/>
                </a:lnTo>
                <a:lnTo>
                  <a:pt x="215092" y="14449"/>
                </a:lnTo>
                <a:lnTo>
                  <a:pt x="217689" y="15217"/>
                </a:lnTo>
                <a:lnTo>
                  <a:pt x="219421" y="16681"/>
                </a:lnTo>
                <a:lnTo>
                  <a:pt x="220576" y="18609"/>
                </a:lnTo>
                <a:lnTo>
                  <a:pt x="221346" y="20847"/>
                </a:lnTo>
                <a:lnTo>
                  <a:pt x="222201" y="28414"/>
                </a:lnTo>
                <a:lnTo>
                  <a:pt x="222429" y="33099"/>
                </a:lnTo>
                <a:lnTo>
                  <a:pt x="222683" y="43384"/>
                </a:lnTo>
                <a:lnTo>
                  <a:pt x="222750" y="48794"/>
                </a:lnTo>
                <a:lnTo>
                  <a:pt x="221842" y="54305"/>
                </a:lnTo>
                <a:lnTo>
                  <a:pt x="220285" y="59885"/>
                </a:lnTo>
                <a:lnTo>
                  <a:pt x="218294" y="65509"/>
                </a:lnTo>
                <a:lnTo>
                  <a:pt x="216014" y="71164"/>
                </a:lnTo>
                <a:lnTo>
                  <a:pt x="213542" y="76839"/>
                </a:lnTo>
                <a:lnTo>
                  <a:pt x="210941" y="82527"/>
                </a:lnTo>
                <a:lnTo>
                  <a:pt x="208255" y="89177"/>
                </a:lnTo>
                <a:lnTo>
                  <a:pt x="202730" y="104185"/>
                </a:lnTo>
                <a:lnTo>
                  <a:pt x="197066" y="115045"/>
                </a:lnTo>
                <a:lnTo>
                  <a:pt x="189480" y="128001"/>
                </a:lnTo>
                <a:lnTo>
                  <a:pt x="180613" y="142352"/>
                </a:lnTo>
                <a:lnTo>
                  <a:pt x="173748" y="153826"/>
                </a:lnTo>
                <a:lnTo>
                  <a:pt x="163582" y="171653"/>
                </a:lnTo>
                <a:lnTo>
                  <a:pt x="150808" y="196086"/>
                </a:lnTo>
                <a:lnTo>
                  <a:pt x="143401" y="210603"/>
                </a:lnTo>
                <a:lnTo>
                  <a:pt x="138463" y="221233"/>
                </a:lnTo>
                <a:lnTo>
                  <a:pt x="135171" y="229273"/>
                </a:lnTo>
                <a:lnTo>
                  <a:pt x="132977" y="235585"/>
                </a:lnTo>
                <a:lnTo>
                  <a:pt x="131514" y="241698"/>
                </a:lnTo>
                <a:lnTo>
                  <a:pt x="130538" y="247678"/>
                </a:lnTo>
                <a:lnTo>
                  <a:pt x="128588" y="2824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83"/>
          <p:cNvSpPr/>
          <p:nvPr/>
        </p:nvSpPr>
        <p:spPr>
          <a:xfrm>
            <a:off x="3037522" y="639679"/>
            <a:ext cx="257051" cy="277579"/>
          </a:xfrm>
          <a:custGeom>
            <a:avLst/>
            <a:gdLst/>
            <a:ahLst/>
            <a:cxnLst/>
            <a:rect l="0" t="0" r="0" b="0"/>
            <a:pathLst>
              <a:path w="257051" h="277579">
                <a:moveTo>
                  <a:pt x="0" y="46121"/>
                </a:moveTo>
                <a:lnTo>
                  <a:pt x="22754" y="41570"/>
                </a:lnTo>
                <a:lnTo>
                  <a:pt x="30409" y="40229"/>
                </a:lnTo>
                <a:lnTo>
                  <a:pt x="36465" y="39335"/>
                </a:lnTo>
                <a:lnTo>
                  <a:pt x="41455" y="38740"/>
                </a:lnTo>
                <a:lnTo>
                  <a:pt x="46687" y="37390"/>
                </a:lnTo>
                <a:lnTo>
                  <a:pt x="52080" y="35538"/>
                </a:lnTo>
                <a:lnTo>
                  <a:pt x="57580" y="33350"/>
                </a:lnTo>
                <a:lnTo>
                  <a:pt x="63151" y="30939"/>
                </a:lnTo>
                <a:lnTo>
                  <a:pt x="74422" y="25721"/>
                </a:lnTo>
                <a:lnTo>
                  <a:pt x="81047" y="23948"/>
                </a:lnTo>
                <a:lnTo>
                  <a:pt x="88322" y="22767"/>
                </a:lnTo>
                <a:lnTo>
                  <a:pt x="96028" y="21979"/>
                </a:lnTo>
                <a:lnTo>
                  <a:pt x="106881" y="19548"/>
                </a:lnTo>
                <a:lnTo>
                  <a:pt x="119832" y="16023"/>
                </a:lnTo>
                <a:lnTo>
                  <a:pt x="147556" y="7979"/>
                </a:lnTo>
                <a:lnTo>
                  <a:pt x="172578" y="1229"/>
                </a:lnTo>
                <a:lnTo>
                  <a:pt x="182679" y="0"/>
                </a:lnTo>
                <a:lnTo>
                  <a:pt x="191319" y="134"/>
                </a:lnTo>
                <a:lnTo>
                  <a:pt x="198984" y="1175"/>
                </a:lnTo>
                <a:lnTo>
                  <a:pt x="206951" y="1869"/>
                </a:lnTo>
                <a:lnTo>
                  <a:pt x="215120" y="2332"/>
                </a:lnTo>
                <a:lnTo>
                  <a:pt x="235189" y="2984"/>
                </a:lnTo>
                <a:lnTo>
                  <a:pt x="239660" y="3075"/>
                </a:lnTo>
                <a:lnTo>
                  <a:pt x="242641" y="4089"/>
                </a:lnTo>
                <a:lnTo>
                  <a:pt x="244628" y="5717"/>
                </a:lnTo>
                <a:lnTo>
                  <a:pt x="249965" y="12559"/>
                </a:lnTo>
                <a:lnTo>
                  <a:pt x="252368" y="15174"/>
                </a:lnTo>
                <a:lnTo>
                  <a:pt x="253971" y="17869"/>
                </a:lnTo>
                <a:lnTo>
                  <a:pt x="255751" y="23404"/>
                </a:lnTo>
                <a:lnTo>
                  <a:pt x="256542" y="31579"/>
                </a:lnTo>
                <a:lnTo>
                  <a:pt x="256753" y="36426"/>
                </a:lnTo>
                <a:lnTo>
                  <a:pt x="256987" y="49432"/>
                </a:lnTo>
                <a:lnTo>
                  <a:pt x="257050" y="56901"/>
                </a:lnTo>
                <a:lnTo>
                  <a:pt x="256139" y="63785"/>
                </a:lnTo>
                <a:lnTo>
                  <a:pt x="254580" y="70279"/>
                </a:lnTo>
                <a:lnTo>
                  <a:pt x="245232" y="98941"/>
                </a:lnTo>
                <a:lnTo>
                  <a:pt x="238736" y="113719"/>
                </a:lnTo>
                <a:lnTo>
                  <a:pt x="218817" y="155539"/>
                </a:lnTo>
                <a:lnTo>
                  <a:pt x="211600" y="172406"/>
                </a:lnTo>
                <a:lnTo>
                  <a:pt x="206790" y="185556"/>
                </a:lnTo>
                <a:lnTo>
                  <a:pt x="203582" y="196228"/>
                </a:lnTo>
                <a:lnTo>
                  <a:pt x="200491" y="204294"/>
                </a:lnTo>
                <a:lnTo>
                  <a:pt x="197478" y="210625"/>
                </a:lnTo>
                <a:lnTo>
                  <a:pt x="194517" y="215798"/>
                </a:lnTo>
                <a:lnTo>
                  <a:pt x="192543" y="221151"/>
                </a:lnTo>
                <a:lnTo>
                  <a:pt x="191227" y="226625"/>
                </a:lnTo>
                <a:lnTo>
                  <a:pt x="190350" y="232179"/>
                </a:lnTo>
                <a:lnTo>
                  <a:pt x="189765" y="236835"/>
                </a:lnTo>
                <a:lnTo>
                  <a:pt x="189115" y="244547"/>
                </a:lnTo>
                <a:lnTo>
                  <a:pt x="188826" y="251150"/>
                </a:lnTo>
                <a:lnTo>
                  <a:pt x="188664" y="260223"/>
                </a:lnTo>
                <a:lnTo>
                  <a:pt x="188640" y="263150"/>
                </a:lnTo>
                <a:lnTo>
                  <a:pt x="189578" y="266054"/>
                </a:lnTo>
                <a:lnTo>
                  <a:pt x="193159" y="271822"/>
                </a:lnTo>
                <a:lnTo>
                  <a:pt x="195448" y="273740"/>
                </a:lnTo>
                <a:lnTo>
                  <a:pt x="197926" y="275020"/>
                </a:lnTo>
                <a:lnTo>
                  <a:pt x="205740" y="2775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84"/>
          <p:cNvSpPr/>
          <p:nvPr/>
        </p:nvSpPr>
        <p:spPr>
          <a:xfrm>
            <a:off x="3423284" y="780128"/>
            <a:ext cx="39948" cy="17115"/>
          </a:xfrm>
          <a:custGeom>
            <a:avLst/>
            <a:gdLst/>
            <a:ahLst/>
            <a:cxnLst/>
            <a:rect l="0" t="0" r="0" b="0"/>
            <a:pathLst>
              <a:path w="39948" h="17115">
                <a:moveTo>
                  <a:pt x="0" y="8542"/>
                </a:moveTo>
                <a:lnTo>
                  <a:pt x="0" y="3991"/>
                </a:lnTo>
                <a:lnTo>
                  <a:pt x="1906" y="2650"/>
                </a:lnTo>
                <a:lnTo>
                  <a:pt x="5080" y="1756"/>
                </a:lnTo>
                <a:lnTo>
                  <a:pt x="9102" y="1161"/>
                </a:lnTo>
                <a:lnTo>
                  <a:pt x="12736" y="763"/>
                </a:lnTo>
                <a:lnTo>
                  <a:pt x="16111" y="499"/>
                </a:lnTo>
                <a:lnTo>
                  <a:pt x="19313" y="322"/>
                </a:lnTo>
                <a:lnTo>
                  <a:pt x="27951" y="126"/>
                </a:lnTo>
                <a:lnTo>
                  <a:pt x="39917" y="0"/>
                </a:lnTo>
                <a:lnTo>
                  <a:pt x="39947" y="942"/>
                </a:lnTo>
                <a:lnTo>
                  <a:pt x="39014" y="2523"/>
                </a:lnTo>
                <a:lnTo>
                  <a:pt x="37440" y="4529"/>
                </a:lnTo>
                <a:lnTo>
                  <a:pt x="34485" y="6819"/>
                </a:lnTo>
                <a:lnTo>
                  <a:pt x="30610" y="9298"/>
                </a:lnTo>
                <a:lnTo>
                  <a:pt x="17145" y="171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85"/>
          <p:cNvSpPr/>
          <p:nvPr/>
        </p:nvSpPr>
        <p:spPr>
          <a:xfrm>
            <a:off x="3569017" y="627386"/>
            <a:ext cx="213765" cy="253675"/>
          </a:xfrm>
          <a:custGeom>
            <a:avLst/>
            <a:gdLst/>
            <a:ahLst/>
            <a:cxnLst/>
            <a:rect l="0" t="0" r="0" b="0"/>
            <a:pathLst>
              <a:path w="213765" h="253675">
                <a:moveTo>
                  <a:pt x="0" y="41269"/>
                </a:moveTo>
                <a:lnTo>
                  <a:pt x="9102" y="32167"/>
                </a:lnTo>
                <a:lnTo>
                  <a:pt x="13688" y="28533"/>
                </a:lnTo>
                <a:lnTo>
                  <a:pt x="18650" y="25158"/>
                </a:lnTo>
                <a:lnTo>
                  <a:pt x="23864" y="21956"/>
                </a:lnTo>
                <a:lnTo>
                  <a:pt x="29244" y="19821"/>
                </a:lnTo>
                <a:lnTo>
                  <a:pt x="34736" y="18398"/>
                </a:lnTo>
                <a:lnTo>
                  <a:pt x="40303" y="17449"/>
                </a:lnTo>
                <a:lnTo>
                  <a:pt x="45918" y="15864"/>
                </a:lnTo>
                <a:lnTo>
                  <a:pt x="51567" y="13854"/>
                </a:lnTo>
                <a:lnTo>
                  <a:pt x="57238" y="11562"/>
                </a:lnTo>
                <a:lnTo>
                  <a:pt x="71159" y="6476"/>
                </a:lnTo>
                <a:lnTo>
                  <a:pt x="78872" y="3786"/>
                </a:lnTo>
                <a:lnTo>
                  <a:pt x="86871" y="1993"/>
                </a:lnTo>
                <a:lnTo>
                  <a:pt x="95062" y="797"/>
                </a:lnTo>
                <a:lnTo>
                  <a:pt x="103380" y="0"/>
                </a:lnTo>
                <a:lnTo>
                  <a:pt x="110830" y="421"/>
                </a:lnTo>
                <a:lnTo>
                  <a:pt x="117701" y="1655"/>
                </a:lnTo>
                <a:lnTo>
                  <a:pt x="124188" y="3429"/>
                </a:lnTo>
                <a:lnTo>
                  <a:pt x="131369" y="4612"/>
                </a:lnTo>
                <a:lnTo>
                  <a:pt x="139015" y="5401"/>
                </a:lnTo>
                <a:lnTo>
                  <a:pt x="146969" y="5927"/>
                </a:lnTo>
                <a:lnTo>
                  <a:pt x="152272" y="7230"/>
                </a:lnTo>
                <a:lnTo>
                  <a:pt x="155807" y="9051"/>
                </a:lnTo>
                <a:lnTo>
                  <a:pt x="158164" y="11218"/>
                </a:lnTo>
                <a:lnTo>
                  <a:pt x="159735" y="14567"/>
                </a:lnTo>
                <a:lnTo>
                  <a:pt x="160782" y="18705"/>
                </a:lnTo>
                <a:lnTo>
                  <a:pt x="161481" y="23369"/>
                </a:lnTo>
                <a:lnTo>
                  <a:pt x="160994" y="27430"/>
                </a:lnTo>
                <a:lnTo>
                  <a:pt x="159717" y="31091"/>
                </a:lnTo>
                <a:lnTo>
                  <a:pt x="155758" y="37698"/>
                </a:lnTo>
                <a:lnTo>
                  <a:pt x="150823" y="43809"/>
                </a:lnTo>
                <a:lnTo>
                  <a:pt x="145316" y="48677"/>
                </a:lnTo>
                <a:lnTo>
                  <a:pt x="137835" y="54780"/>
                </a:lnTo>
                <a:lnTo>
                  <a:pt x="129037" y="61706"/>
                </a:lnTo>
                <a:lnTo>
                  <a:pt x="121268" y="67276"/>
                </a:lnTo>
                <a:lnTo>
                  <a:pt x="114182" y="71942"/>
                </a:lnTo>
                <a:lnTo>
                  <a:pt x="98225" y="81723"/>
                </a:lnTo>
                <a:lnTo>
                  <a:pt x="93503" y="85601"/>
                </a:lnTo>
                <a:lnTo>
                  <a:pt x="88230" y="90499"/>
                </a:lnTo>
                <a:lnTo>
                  <a:pt x="82711" y="95851"/>
                </a:lnTo>
                <a:lnTo>
                  <a:pt x="79905" y="97660"/>
                </a:lnTo>
                <a:lnTo>
                  <a:pt x="74248" y="99669"/>
                </a:lnTo>
                <a:lnTo>
                  <a:pt x="72359" y="101157"/>
                </a:lnTo>
                <a:lnTo>
                  <a:pt x="71099" y="103102"/>
                </a:lnTo>
                <a:lnTo>
                  <a:pt x="70260" y="105351"/>
                </a:lnTo>
                <a:lnTo>
                  <a:pt x="71605" y="106850"/>
                </a:lnTo>
                <a:lnTo>
                  <a:pt x="74407" y="107849"/>
                </a:lnTo>
                <a:lnTo>
                  <a:pt x="78180" y="108516"/>
                </a:lnTo>
                <a:lnTo>
                  <a:pt x="82600" y="108960"/>
                </a:lnTo>
                <a:lnTo>
                  <a:pt x="87452" y="109256"/>
                </a:lnTo>
                <a:lnTo>
                  <a:pt x="92591" y="109454"/>
                </a:lnTo>
                <a:lnTo>
                  <a:pt x="100780" y="110538"/>
                </a:lnTo>
                <a:lnTo>
                  <a:pt x="111001" y="112213"/>
                </a:lnTo>
                <a:lnTo>
                  <a:pt x="122579" y="114282"/>
                </a:lnTo>
                <a:lnTo>
                  <a:pt x="132202" y="115662"/>
                </a:lnTo>
                <a:lnTo>
                  <a:pt x="140522" y="116582"/>
                </a:lnTo>
                <a:lnTo>
                  <a:pt x="147974" y="117195"/>
                </a:lnTo>
                <a:lnTo>
                  <a:pt x="154847" y="118556"/>
                </a:lnTo>
                <a:lnTo>
                  <a:pt x="161334" y="120416"/>
                </a:lnTo>
                <a:lnTo>
                  <a:pt x="167563" y="122609"/>
                </a:lnTo>
                <a:lnTo>
                  <a:pt x="173621" y="125023"/>
                </a:lnTo>
                <a:lnTo>
                  <a:pt x="179565" y="127585"/>
                </a:lnTo>
                <a:lnTo>
                  <a:pt x="185432" y="130245"/>
                </a:lnTo>
                <a:lnTo>
                  <a:pt x="190297" y="132971"/>
                </a:lnTo>
                <a:lnTo>
                  <a:pt x="194492" y="135741"/>
                </a:lnTo>
                <a:lnTo>
                  <a:pt x="198241" y="138540"/>
                </a:lnTo>
                <a:lnTo>
                  <a:pt x="201693" y="141359"/>
                </a:lnTo>
                <a:lnTo>
                  <a:pt x="208069" y="147031"/>
                </a:lnTo>
                <a:lnTo>
                  <a:pt x="210150" y="151782"/>
                </a:lnTo>
                <a:lnTo>
                  <a:pt x="211538" y="157806"/>
                </a:lnTo>
                <a:lnTo>
                  <a:pt x="212463" y="164680"/>
                </a:lnTo>
                <a:lnTo>
                  <a:pt x="213079" y="171168"/>
                </a:lnTo>
                <a:lnTo>
                  <a:pt x="213490" y="177398"/>
                </a:lnTo>
                <a:lnTo>
                  <a:pt x="213764" y="183457"/>
                </a:lnTo>
                <a:lnTo>
                  <a:pt x="212994" y="188448"/>
                </a:lnTo>
                <a:lnTo>
                  <a:pt x="211529" y="192728"/>
                </a:lnTo>
                <a:lnTo>
                  <a:pt x="209599" y="196534"/>
                </a:lnTo>
                <a:lnTo>
                  <a:pt x="206408" y="200024"/>
                </a:lnTo>
                <a:lnTo>
                  <a:pt x="202375" y="203303"/>
                </a:lnTo>
                <a:lnTo>
                  <a:pt x="197782" y="206442"/>
                </a:lnTo>
                <a:lnTo>
                  <a:pt x="173114" y="224511"/>
                </a:lnTo>
                <a:lnTo>
                  <a:pt x="164939" y="230105"/>
                </a:lnTo>
                <a:lnTo>
                  <a:pt x="157584" y="234787"/>
                </a:lnTo>
                <a:lnTo>
                  <a:pt x="150776" y="238861"/>
                </a:lnTo>
                <a:lnTo>
                  <a:pt x="143380" y="242529"/>
                </a:lnTo>
                <a:lnTo>
                  <a:pt x="135592" y="245927"/>
                </a:lnTo>
                <a:lnTo>
                  <a:pt x="127542" y="249145"/>
                </a:lnTo>
                <a:lnTo>
                  <a:pt x="120270" y="251290"/>
                </a:lnTo>
                <a:lnTo>
                  <a:pt x="113518" y="252721"/>
                </a:lnTo>
                <a:lnTo>
                  <a:pt x="107111" y="253674"/>
                </a:lnTo>
                <a:lnTo>
                  <a:pt x="101888" y="253357"/>
                </a:lnTo>
                <a:lnTo>
                  <a:pt x="97453" y="252194"/>
                </a:lnTo>
                <a:lnTo>
                  <a:pt x="93543" y="250465"/>
                </a:lnTo>
                <a:lnTo>
                  <a:pt x="89984" y="249313"/>
                </a:lnTo>
                <a:lnTo>
                  <a:pt x="83491" y="248033"/>
                </a:lnTo>
                <a:lnTo>
                  <a:pt x="79473" y="246739"/>
                </a:lnTo>
                <a:lnTo>
                  <a:pt x="74890" y="244924"/>
                </a:lnTo>
                <a:lnTo>
                  <a:pt x="69929" y="242761"/>
                </a:lnTo>
                <a:lnTo>
                  <a:pt x="66621" y="240367"/>
                </a:lnTo>
                <a:lnTo>
                  <a:pt x="64417" y="237818"/>
                </a:lnTo>
                <a:lnTo>
                  <a:pt x="62947" y="235167"/>
                </a:lnTo>
                <a:lnTo>
                  <a:pt x="61314" y="229681"/>
                </a:lnTo>
                <a:lnTo>
                  <a:pt x="60879" y="226884"/>
                </a:lnTo>
                <a:lnTo>
                  <a:pt x="57855" y="221237"/>
                </a:lnTo>
                <a:lnTo>
                  <a:pt x="60008" y="212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86"/>
          <p:cNvSpPr/>
          <p:nvPr/>
        </p:nvSpPr>
        <p:spPr>
          <a:xfrm>
            <a:off x="732256" y="106824"/>
            <a:ext cx="1438563" cy="482833"/>
          </a:xfrm>
          <a:custGeom>
            <a:avLst/>
            <a:gdLst/>
            <a:ahLst/>
            <a:cxnLst/>
            <a:rect l="0" t="0" r="0" b="0"/>
            <a:pathLst>
              <a:path w="1438563" h="482833">
                <a:moveTo>
                  <a:pt x="1362291" y="287511"/>
                </a:moveTo>
                <a:lnTo>
                  <a:pt x="1362291" y="273858"/>
                </a:lnTo>
                <a:lnTo>
                  <a:pt x="1361338" y="265074"/>
                </a:lnTo>
                <a:lnTo>
                  <a:pt x="1359751" y="254455"/>
                </a:lnTo>
                <a:lnTo>
                  <a:pt x="1357740" y="242614"/>
                </a:lnTo>
                <a:lnTo>
                  <a:pt x="1355447" y="232814"/>
                </a:lnTo>
                <a:lnTo>
                  <a:pt x="1352966" y="224376"/>
                </a:lnTo>
                <a:lnTo>
                  <a:pt x="1350359" y="216846"/>
                </a:lnTo>
                <a:lnTo>
                  <a:pt x="1344812" y="208016"/>
                </a:lnTo>
                <a:lnTo>
                  <a:pt x="1337303" y="198319"/>
                </a:lnTo>
                <a:lnTo>
                  <a:pt x="1321658" y="180242"/>
                </a:lnTo>
                <a:lnTo>
                  <a:pt x="1311529" y="169033"/>
                </a:lnTo>
                <a:lnTo>
                  <a:pt x="1295921" y="157368"/>
                </a:lnTo>
                <a:lnTo>
                  <a:pt x="1282311" y="153469"/>
                </a:lnTo>
                <a:lnTo>
                  <a:pt x="1274681" y="152430"/>
                </a:lnTo>
                <a:lnTo>
                  <a:pt x="1267689" y="149832"/>
                </a:lnTo>
                <a:lnTo>
                  <a:pt x="1247795" y="138026"/>
                </a:lnTo>
                <a:lnTo>
                  <a:pt x="1216606" y="126167"/>
                </a:lnTo>
                <a:lnTo>
                  <a:pt x="1123102" y="98518"/>
                </a:lnTo>
                <a:lnTo>
                  <a:pt x="1078400" y="90053"/>
                </a:lnTo>
                <a:lnTo>
                  <a:pt x="1036558" y="78086"/>
                </a:lnTo>
                <a:lnTo>
                  <a:pt x="998125" y="67132"/>
                </a:lnTo>
                <a:lnTo>
                  <a:pt x="903502" y="45894"/>
                </a:lnTo>
                <a:lnTo>
                  <a:pt x="858982" y="36933"/>
                </a:lnTo>
                <a:lnTo>
                  <a:pt x="832442" y="31876"/>
                </a:lnTo>
                <a:lnTo>
                  <a:pt x="795332" y="26258"/>
                </a:lnTo>
                <a:lnTo>
                  <a:pt x="755836" y="20555"/>
                </a:lnTo>
                <a:lnTo>
                  <a:pt x="703626" y="8269"/>
                </a:lnTo>
                <a:lnTo>
                  <a:pt x="667386" y="4747"/>
                </a:lnTo>
                <a:lnTo>
                  <a:pt x="614024" y="548"/>
                </a:lnTo>
                <a:lnTo>
                  <a:pt x="588174" y="0"/>
                </a:lnTo>
                <a:lnTo>
                  <a:pt x="564273" y="587"/>
                </a:lnTo>
                <a:lnTo>
                  <a:pt x="522794" y="3779"/>
                </a:lnTo>
                <a:lnTo>
                  <a:pt x="491659" y="8373"/>
                </a:lnTo>
                <a:lnTo>
                  <a:pt x="457501" y="16129"/>
                </a:lnTo>
                <a:lnTo>
                  <a:pt x="394897" y="32080"/>
                </a:lnTo>
                <a:lnTo>
                  <a:pt x="329907" y="50240"/>
                </a:lnTo>
                <a:lnTo>
                  <a:pt x="296198" y="63432"/>
                </a:lnTo>
                <a:lnTo>
                  <a:pt x="266632" y="74855"/>
                </a:lnTo>
                <a:lnTo>
                  <a:pt x="250851" y="82875"/>
                </a:lnTo>
                <a:lnTo>
                  <a:pt x="230806" y="93937"/>
                </a:lnTo>
                <a:lnTo>
                  <a:pt x="189801" y="117658"/>
                </a:lnTo>
                <a:lnTo>
                  <a:pt x="162052" y="134550"/>
                </a:lnTo>
                <a:lnTo>
                  <a:pt x="130365" y="154771"/>
                </a:lnTo>
                <a:lnTo>
                  <a:pt x="118097" y="164727"/>
                </a:lnTo>
                <a:lnTo>
                  <a:pt x="104203" y="177080"/>
                </a:lnTo>
                <a:lnTo>
                  <a:pt x="67504" y="211610"/>
                </a:lnTo>
                <a:lnTo>
                  <a:pt x="59045" y="219765"/>
                </a:lnTo>
                <a:lnTo>
                  <a:pt x="47105" y="233907"/>
                </a:lnTo>
                <a:lnTo>
                  <a:pt x="36719" y="248447"/>
                </a:lnTo>
                <a:lnTo>
                  <a:pt x="22578" y="267609"/>
                </a:lnTo>
                <a:lnTo>
                  <a:pt x="16711" y="276148"/>
                </a:lnTo>
                <a:lnTo>
                  <a:pt x="7653" y="290715"/>
                </a:lnTo>
                <a:lnTo>
                  <a:pt x="4857" y="298220"/>
                </a:lnTo>
                <a:lnTo>
                  <a:pt x="2992" y="306080"/>
                </a:lnTo>
                <a:lnTo>
                  <a:pt x="1749" y="314178"/>
                </a:lnTo>
                <a:lnTo>
                  <a:pt x="368" y="328255"/>
                </a:lnTo>
                <a:lnTo>
                  <a:pt x="0" y="334676"/>
                </a:lnTo>
                <a:lnTo>
                  <a:pt x="1660" y="341814"/>
                </a:lnTo>
                <a:lnTo>
                  <a:pt x="4671" y="349430"/>
                </a:lnTo>
                <a:lnTo>
                  <a:pt x="8583" y="357366"/>
                </a:lnTo>
                <a:lnTo>
                  <a:pt x="14049" y="366466"/>
                </a:lnTo>
                <a:lnTo>
                  <a:pt x="20551" y="376342"/>
                </a:lnTo>
                <a:lnTo>
                  <a:pt x="27742" y="386737"/>
                </a:lnTo>
                <a:lnTo>
                  <a:pt x="33489" y="395571"/>
                </a:lnTo>
                <a:lnTo>
                  <a:pt x="42415" y="410468"/>
                </a:lnTo>
                <a:lnTo>
                  <a:pt x="52097" y="420898"/>
                </a:lnTo>
                <a:lnTo>
                  <a:pt x="73835" y="435355"/>
                </a:lnTo>
                <a:lnTo>
                  <a:pt x="102170" y="450290"/>
                </a:lnTo>
                <a:lnTo>
                  <a:pt x="136605" y="464663"/>
                </a:lnTo>
                <a:lnTo>
                  <a:pt x="149521" y="470385"/>
                </a:lnTo>
                <a:lnTo>
                  <a:pt x="166692" y="473563"/>
                </a:lnTo>
                <a:lnTo>
                  <a:pt x="205399" y="477892"/>
                </a:lnTo>
                <a:lnTo>
                  <a:pt x="237564" y="481662"/>
                </a:lnTo>
                <a:lnTo>
                  <a:pt x="280903" y="482832"/>
                </a:lnTo>
                <a:lnTo>
                  <a:pt x="319381" y="479730"/>
                </a:lnTo>
                <a:lnTo>
                  <a:pt x="392987" y="472629"/>
                </a:lnTo>
                <a:lnTo>
                  <a:pt x="434602" y="469798"/>
                </a:lnTo>
                <a:lnTo>
                  <a:pt x="468020" y="468540"/>
                </a:lnTo>
                <a:lnTo>
                  <a:pt x="509206" y="466879"/>
                </a:lnTo>
                <a:lnTo>
                  <a:pt x="537054" y="463115"/>
                </a:lnTo>
                <a:lnTo>
                  <a:pt x="680980" y="441154"/>
                </a:lnTo>
                <a:lnTo>
                  <a:pt x="748336" y="432632"/>
                </a:lnTo>
                <a:lnTo>
                  <a:pt x="778680" y="429978"/>
                </a:lnTo>
                <a:lnTo>
                  <a:pt x="807482" y="428209"/>
                </a:lnTo>
                <a:lnTo>
                  <a:pt x="835256" y="427029"/>
                </a:lnTo>
                <a:lnTo>
                  <a:pt x="876276" y="423179"/>
                </a:lnTo>
                <a:lnTo>
                  <a:pt x="907207" y="420198"/>
                </a:lnTo>
                <a:lnTo>
                  <a:pt x="952708" y="422922"/>
                </a:lnTo>
                <a:lnTo>
                  <a:pt x="1001819" y="423893"/>
                </a:lnTo>
                <a:lnTo>
                  <a:pt x="1035711" y="421785"/>
                </a:lnTo>
                <a:lnTo>
                  <a:pt x="1072991" y="417221"/>
                </a:lnTo>
                <a:lnTo>
                  <a:pt x="1110838" y="407329"/>
                </a:lnTo>
                <a:lnTo>
                  <a:pt x="1139409" y="395056"/>
                </a:lnTo>
                <a:lnTo>
                  <a:pt x="1167030" y="381981"/>
                </a:lnTo>
                <a:lnTo>
                  <a:pt x="1203047" y="368313"/>
                </a:lnTo>
                <a:lnTo>
                  <a:pt x="1222936" y="358030"/>
                </a:lnTo>
                <a:lnTo>
                  <a:pt x="1263851" y="336980"/>
                </a:lnTo>
                <a:lnTo>
                  <a:pt x="1288060" y="323467"/>
                </a:lnTo>
                <a:lnTo>
                  <a:pt x="1310249" y="311111"/>
                </a:lnTo>
                <a:lnTo>
                  <a:pt x="1335986" y="299270"/>
                </a:lnTo>
                <a:lnTo>
                  <a:pt x="1349517" y="291540"/>
                </a:lnTo>
                <a:lnTo>
                  <a:pt x="1363300" y="282577"/>
                </a:lnTo>
                <a:lnTo>
                  <a:pt x="1377251" y="272791"/>
                </a:lnTo>
                <a:lnTo>
                  <a:pt x="1389409" y="263410"/>
                </a:lnTo>
                <a:lnTo>
                  <a:pt x="1400372" y="254299"/>
                </a:lnTo>
                <a:lnTo>
                  <a:pt x="1410538" y="245367"/>
                </a:lnTo>
                <a:lnTo>
                  <a:pt x="1418269" y="236555"/>
                </a:lnTo>
                <a:lnTo>
                  <a:pt x="1424374" y="227822"/>
                </a:lnTo>
                <a:lnTo>
                  <a:pt x="1429397" y="219143"/>
                </a:lnTo>
                <a:lnTo>
                  <a:pt x="1434978" y="204420"/>
                </a:lnTo>
                <a:lnTo>
                  <a:pt x="1436467" y="197827"/>
                </a:lnTo>
                <a:lnTo>
                  <a:pt x="1437459" y="188669"/>
                </a:lnTo>
                <a:lnTo>
                  <a:pt x="1438121" y="177801"/>
                </a:lnTo>
                <a:lnTo>
                  <a:pt x="1438562" y="165793"/>
                </a:lnTo>
                <a:lnTo>
                  <a:pt x="1436950" y="155883"/>
                </a:lnTo>
                <a:lnTo>
                  <a:pt x="1433972" y="147372"/>
                </a:lnTo>
                <a:lnTo>
                  <a:pt x="1430080" y="139792"/>
                </a:lnTo>
                <a:lnTo>
                  <a:pt x="1418137" y="126290"/>
                </a:lnTo>
                <a:lnTo>
                  <a:pt x="1402352" y="113940"/>
                </a:lnTo>
                <a:lnTo>
                  <a:pt x="1382636" y="102100"/>
                </a:lnTo>
                <a:lnTo>
                  <a:pt x="1345565" y="89276"/>
                </a:lnTo>
                <a:lnTo>
                  <a:pt x="1315805" y="82566"/>
                </a:lnTo>
                <a:lnTo>
                  <a:pt x="1282575" y="77362"/>
                </a:lnTo>
                <a:lnTo>
                  <a:pt x="1245582" y="75049"/>
                </a:lnTo>
                <a:lnTo>
                  <a:pt x="1206915" y="74020"/>
                </a:lnTo>
                <a:lnTo>
                  <a:pt x="1168458" y="74516"/>
                </a:lnTo>
                <a:lnTo>
                  <a:pt x="1132316" y="77911"/>
                </a:lnTo>
                <a:lnTo>
                  <a:pt x="1099742" y="82595"/>
                </a:lnTo>
                <a:lnTo>
                  <a:pt x="1059709" y="90587"/>
                </a:lnTo>
                <a:lnTo>
                  <a:pt x="1032289" y="98988"/>
                </a:lnTo>
                <a:lnTo>
                  <a:pt x="1010819" y="107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87"/>
          <p:cNvSpPr/>
          <p:nvPr/>
        </p:nvSpPr>
        <p:spPr>
          <a:xfrm>
            <a:off x="1014459" y="2220277"/>
            <a:ext cx="1417619" cy="462510"/>
          </a:xfrm>
          <a:custGeom>
            <a:avLst/>
            <a:gdLst/>
            <a:ahLst/>
            <a:cxnLst/>
            <a:rect l="0" t="0" r="0" b="0"/>
            <a:pathLst>
              <a:path w="1417619" h="462510">
                <a:moveTo>
                  <a:pt x="1234393" y="162878"/>
                </a:moveTo>
                <a:lnTo>
                  <a:pt x="1215080" y="143565"/>
                </a:lnTo>
                <a:lnTo>
                  <a:pt x="1211993" y="141430"/>
                </a:lnTo>
                <a:lnTo>
                  <a:pt x="1206022" y="139058"/>
                </a:lnTo>
                <a:lnTo>
                  <a:pt x="1193476" y="136582"/>
                </a:lnTo>
                <a:lnTo>
                  <a:pt x="1178984" y="131380"/>
                </a:lnTo>
                <a:lnTo>
                  <a:pt x="1149400" y="129139"/>
                </a:lnTo>
                <a:lnTo>
                  <a:pt x="1114595" y="126211"/>
                </a:lnTo>
                <a:lnTo>
                  <a:pt x="1073252" y="121239"/>
                </a:lnTo>
                <a:lnTo>
                  <a:pt x="1044982" y="118019"/>
                </a:lnTo>
                <a:lnTo>
                  <a:pt x="1001741" y="113391"/>
                </a:lnTo>
                <a:lnTo>
                  <a:pt x="968292" y="112020"/>
                </a:lnTo>
                <a:lnTo>
                  <a:pt x="938961" y="110747"/>
                </a:lnTo>
                <a:lnTo>
                  <a:pt x="870209" y="105627"/>
                </a:lnTo>
                <a:lnTo>
                  <a:pt x="836948" y="104095"/>
                </a:lnTo>
                <a:lnTo>
                  <a:pt x="760397" y="103233"/>
                </a:lnTo>
                <a:lnTo>
                  <a:pt x="469589" y="102871"/>
                </a:lnTo>
                <a:lnTo>
                  <a:pt x="438550" y="105410"/>
                </a:lnTo>
                <a:lnTo>
                  <a:pt x="405387" y="108762"/>
                </a:lnTo>
                <a:lnTo>
                  <a:pt x="365298" y="111601"/>
                </a:lnTo>
                <a:lnTo>
                  <a:pt x="330241" y="117099"/>
                </a:lnTo>
                <a:lnTo>
                  <a:pt x="290856" y="122009"/>
                </a:lnTo>
                <a:lnTo>
                  <a:pt x="233383" y="133283"/>
                </a:lnTo>
                <a:lnTo>
                  <a:pt x="193870" y="142740"/>
                </a:lnTo>
                <a:lnTo>
                  <a:pt x="158375" y="153419"/>
                </a:lnTo>
                <a:lnTo>
                  <a:pt x="120781" y="165560"/>
                </a:lnTo>
                <a:lnTo>
                  <a:pt x="105724" y="173912"/>
                </a:lnTo>
                <a:lnTo>
                  <a:pt x="86538" y="186785"/>
                </a:lnTo>
                <a:lnTo>
                  <a:pt x="71328" y="196631"/>
                </a:lnTo>
                <a:lnTo>
                  <a:pt x="58249" y="208121"/>
                </a:lnTo>
                <a:lnTo>
                  <a:pt x="41313" y="224520"/>
                </a:lnTo>
                <a:lnTo>
                  <a:pt x="27236" y="238504"/>
                </a:lnTo>
                <a:lnTo>
                  <a:pt x="19064" y="249194"/>
                </a:lnTo>
                <a:lnTo>
                  <a:pt x="12257" y="260296"/>
                </a:lnTo>
                <a:lnTo>
                  <a:pt x="6056" y="271579"/>
                </a:lnTo>
                <a:lnTo>
                  <a:pt x="2666" y="282945"/>
                </a:lnTo>
                <a:lnTo>
                  <a:pt x="1159" y="294346"/>
                </a:lnTo>
                <a:lnTo>
                  <a:pt x="489" y="305763"/>
                </a:lnTo>
                <a:lnTo>
                  <a:pt x="112" y="318350"/>
                </a:lnTo>
                <a:lnTo>
                  <a:pt x="0" y="341764"/>
                </a:lnTo>
                <a:lnTo>
                  <a:pt x="937" y="349763"/>
                </a:lnTo>
                <a:lnTo>
                  <a:pt x="4518" y="363730"/>
                </a:lnTo>
                <a:lnTo>
                  <a:pt x="8711" y="371074"/>
                </a:lnTo>
                <a:lnTo>
                  <a:pt x="14364" y="378828"/>
                </a:lnTo>
                <a:lnTo>
                  <a:pt x="27313" y="393158"/>
                </a:lnTo>
                <a:lnTo>
                  <a:pt x="45313" y="406581"/>
                </a:lnTo>
                <a:lnTo>
                  <a:pt x="68462" y="419649"/>
                </a:lnTo>
                <a:lnTo>
                  <a:pt x="95817" y="431046"/>
                </a:lnTo>
                <a:lnTo>
                  <a:pt x="140117" y="443947"/>
                </a:lnTo>
                <a:lnTo>
                  <a:pt x="184358" y="451263"/>
                </a:lnTo>
                <a:lnTo>
                  <a:pt x="213356" y="453926"/>
                </a:lnTo>
                <a:lnTo>
                  <a:pt x="251644" y="458285"/>
                </a:lnTo>
                <a:lnTo>
                  <a:pt x="286440" y="460857"/>
                </a:lnTo>
                <a:lnTo>
                  <a:pt x="317781" y="462000"/>
                </a:lnTo>
                <a:lnTo>
                  <a:pt x="347585" y="462509"/>
                </a:lnTo>
                <a:lnTo>
                  <a:pt x="391139" y="458244"/>
                </a:lnTo>
                <a:lnTo>
                  <a:pt x="447816" y="453536"/>
                </a:lnTo>
                <a:lnTo>
                  <a:pt x="484266" y="450948"/>
                </a:lnTo>
                <a:lnTo>
                  <a:pt x="529521" y="446364"/>
                </a:lnTo>
                <a:lnTo>
                  <a:pt x="677139" y="429119"/>
                </a:lnTo>
                <a:lnTo>
                  <a:pt x="709538" y="426097"/>
                </a:lnTo>
                <a:lnTo>
                  <a:pt x="735899" y="424082"/>
                </a:lnTo>
                <a:lnTo>
                  <a:pt x="769666" y="419881"/>
                </a:lnTo>
                <a:lnTo>
                  <a:pt x="883124" y="403174"/>
                </a:lnTo>
                <a:lnTo>
                  <a:pt x="909727" y="400228"/>
                </a:lnTo>
                <a:lnTo>
                  <a:pt x="952937" y="396002"/>
                </a:lnTo>
                <a:lnTo>
                  <a:pt x="991191" y="390948"/>
                </a:lnTo>
                <a:lnTo>
                  <a:pt x="1022163" y="385527"/>
                </a:lnTo>
                <a:lnTo>
                  <a:pt x="1077642" y="374286"/>
                </a:lnTo>
                <a:lnTo>
                  <a:pt x="1116148" y="363517"/>
                </a:lnTo>
                <a:lnTo>
                  <a:pt x="1158027" y="351111"/>
                </a:lnTo>
                <a:lnTo>
                  <a:pt x="1206475" y="338771"/>
                </a:lnTo>
                <a:lnTo>
                  <a:pt x="1243583" y="326225"/>
                </a:lnTo>
                <a:lnTo>
                  <a:pt x="1259570" y="318449"/>
                </a:lnTo>
                <a:lnTo>
                  <a:pt x="1276895" y="309454"/>
                </a:lnTo>
                <a:lnTo>
                  <a:pt x="1291303" y="301552"/>
                </a:lnTo>
                <a:lnTo>
                  <a:pt x="1314931" y="287693"/>
                </a:lnTo>
                <a:lnTo>
                  <a:pt x="1334958" y="275184"/>
                </a:lnTo>
                <a:lnTo>
                  <a:pt x="1352431" y="263274"/>
                </a:lnTo>
                <a:lnTo>
                  <a:pt x="1366547" y="251631"/>
                </a:lnTo>
                <a:lnTo>
                  <a:pt x="1373930" y="243954"/>
                </a:lnTo>
                <a:lnTo>
                  <a:pt x="1381711" y="235026"/>
                </a:lnTo>
                <a:lnTo>
                  <a:pt x="1389755" y="225264"/>
                </a:lnTo>
                <a:lnTo>
                  <a:pt x="1396070" y="215898"/>
                </a:lnTo>
                <a:lnTo>
                  <a:pt x="1401233" y="206797"/>
                </a:lnTo>
                <a:lnTo>
                  <a:pt x="1405627" y="197873"/>
                </a:lnTo>
                <a:lnTo>
                  <a:pt x="1409509" y="189065"/>
                </a:lnTo>
                <a:lnTo>
                  <a:pt x="1413049" y="180336"/>
                </a:lnTo>
                <a:lnTo>
                  <a:pt x="1416362" y="171659"/>
                </a:lnTo>
                <a:lnTo>
                  <a:pt x="1417618" y="163969"/>
                </a:lnTo>
                <a:lnTo>
                  <a:pt x="1416474" y="150345"/>
                </a:lnTo>
                <a:lnTo>
                  <a:pt x="1415788" y="143093"/>
                </a:lnTo>
                <a:lnTo>
                  <a:pt x="1415330" y="135400"/>
                </a:lnTo>
                <a:lnTo>
                  <a:pt x="1415025" y="127414"/>
                </a:lnTo>
                <a:lnTo>
                  <a:pt x="1412146" y="113461"/>
                </a:lnTo>
                <a:lnTo>
                  <a:pt x="1406739" y="99957"/>
                </a:lnTo>
                <a:lnTo>
                  <a:pt x="1402631" y="92356"/>
                </a:lnTo>
                <a:lnTo>
                  <a:pt x="1397986" y="84430"/>
                </a:lnTo>
                <a:lnTo>
                  <a:pt x="1392033" y="78195"/>
                </a:lnTo>
                <a:lnTo>
                  <a:pt x="1370001" y="63915"/>
                </a:lnTo>
                <a:lnTo>
                  <a:pt x="1353718" y="53489"/>
                </a:lnTo>
                <a:lnTo>
                  <a:pt x="1319385" y="41460"/>
                </a:lnTo>
                <a:lnTo>
                  <a:pt x="1279049" y="31864"/>
                </a:lnTo>
                <a:lnTo>
                  <a:pt x="1236935" y="27539"/>
                </a:lnTo>
                <a:lnTo>
                  <a:pt x="1194295" y="21706"/>
                </a:lnTo>
                <a:lnTo>
                  <a:pt x="1150907" y="12155"/>
                </a:lnTo>
                <a:lnTo>
                  <a:pt x="1126471" y="8681"/>
                </a:lnTo>
                <a:lnTo>
                  <a:pt x="1122440" y="6740"/>
                </a:lnTo>
                <a:lnTo>
                  <a:pt x="11143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88"/>
          <p:cNvSpPr/>
          <p:nvPr/>
        </p:nvSpPr>
        <p:spPr>
          <a:xfrm>
            <a:off x="3260407" y="2323147"/>
            <a:ext cx="565786" cy="411481"/>
          </a:xfrm>
          <a:custGeom>
            <a:avLst/>
            <a:gdLst/>
            <a:ahLst/>
            <a:cxnLst/>
            <a:rect l="0" t="0" r="0" b="0"/>
            <a:pathLst>
              <a:path w="565786" h="411481">
                <a:moveTo>
                  <a:pt x="0" y="0"/>
                </a:moveTo>
                <a:lnTo>
                  <a:pt x="13652" y="4551"/>
                </a:lnTo>
                <a:lnTo>
                  <a:pt x="17674" y="6844"/>
                </a:lnTo>
                <a:lnTo>
                  <a:pt x="20355" y="9325"/>
                </a:lnTo>
                <a:lnTo>
                  <a:pt x="22143" y="11932"/>
                </a:lnTo>
                <a:lnTo>
                  <a:pt x="25240" y="13670"/>
                </a:lnTo>
                <a:lnTo>
                  <a:pt x="38699" y="17068"/>
                </a:lnTo>
                <a:lnTo>
                  <a:pt x="49267" y="21238"/>
                </a:lnTo>
                <a:lnTo>
                  <a:pt x="65927" y="33492"/>
                </a:lnTo>
                <a:lnTo>
                  <a:pt x="89943" y="51398"/>
                </a:lnTo>
                <a:lnTo>
                  <a:pt x="105682" y="62840"/>
                </a:lnTo>
                <a:lnTo>
                  <a:pt x="118080" y="72373"/>
                </a:lnTo>
                <a:lnTo>
                  <a:pt x="128250" y="80634"/>
                </a:lnTo>
                <a:lnTo>
                  <a:pt x="136935" y="88046"/>
                </a:lnTo>
                <a:lnTo>
                  <a:pt x="258004" y="184009"/>
                </a:lnTo>
                <a:lnTo>
                  <a:pt x="297549" y="217037"/>
                </a:lnTo>
                <a:lnTo>
                  <a:pt x="321474" y="238066"/>
                </a:lnTo>
                <a:lnTo>
                  <a:pt x="338457" y="253762"/>
                </a:lnTo>
                <a:lnTo>
                  <a:pt x="345653" y="260615"/>
                </a:lnTo>
                <a:lnTo>
                  <a:pt x="358070" y="269946"/>
                </a:lnTo>
                <a:lnTo>
                  <a:pt x="373968" y="280929"/>
                </a:lnTo>
                <a:lnTo>
                  <a:pt x="392188" y="293013"/>
                </a:lnTo>
                <a:lnTo>
                  <a:pt x="406238" y="302975"/>
                </a:lnTo>
                <a:lnTo>
                  <a:pt x="417511" y="311521"/>
                </a:lnTo>
                <a:lnTo>
                  <a:pt x="426931" y="319123"/>
                </a:lnTo>
                <a:lnTo>
                  <a:pt x="435115" y="326096"/>
                </a:lnTo>
                <a:lnTo>
                  <a:pt x="449290" y="338924"/>
                </a:lnTo>
                <a:lnTo>
                  <a:pt x="457642" y="345012"/>
                </a:lnTo>
                <a:lnTo>
                  <a:pt x="467019" y="350976"/>
                </a:lnTo>
                <a:lnTo>
                  <a:pt x="477081" y="356856"/>
                </a:lnTo>
                <a:lnTo>
                  <a:pt x="490801" y="368470"/>
                </a:lnTo>
                <a:lnTo>
                  <a:pt x="495793" y="374234"/>
                </a:lnTo>
                <a:lnTo>
                  <a:pt x="501026" y="378077"/>
                </a:lnTo>
                <a:lnTo>
                  <a:pt x="518446" y="386343"/>
                </a:lnTo>
                <a:lnTo>
                  <a:pt x="533315" y="398403"/>
                </a:lnTo>
                <a:lnTo>
                  <a:pt x="544369" y="405668"/>
                </a:lnTo>
                <a:lnTo>
                  <a:pt x="552457" y="408897"/>
                </a:lnTo>
                <a:lnTo>
                  <a:pt x="565785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89"/>
          <p:cNvSpPr/>
          <p:nvPr/>
        </p:nvSpPr>
        <p:spPr>
          <a:xfrm>
            <a:off x="3243262" y="2254567"/>
            <a:ext cx="411481" cy="471489"/>
          </a:xfrm>
          <a:custGeom>
            <a:avLst/>
            <a:gdLst/>
            <a:ahLst/>
            <a:cxnLst/>
            <a:rect l="0" t="0" r="0" b="0"/>
            <a:pathLst>
              <a:path w="411481" h="471489">
                <a:moveTo>
                  <a:pt x="411480" y="0"/>
                </a:moveTo>
                <a:lnTo>
                  <a:pt x="402379" y="9102"/>
                </a:lnTo>
                <a:lnTo>
                  <a:pt x="399697" y="12735"/>
                </a:lnTo>
                <a:lnTo>
                  <a:pt x="393066" y="24305"/>
                </a:lnTo>
                <a:lnTo>
                  <a:pt x="381388" y="37472"/>
                </a:lnTo>
                <a:lnTo>
                  <a:pt x="371754" y="50309"/>
                </a:lnTo>
                <a:lnTo>
                  <a:pt x="363344" y="62365"/>
                </a:lnTo>
                <a:lnTo>
                  <a:pt x="353256" y="74073"/>
                </a:lnTo>
                <a:lnTo>
                  <a:pt x="342423" y="85626"/>
                </a:lnTo>
                <a:lnTo>
                  <a:pt x="315395" y="113116"/>
                </a:lnTo>
                <a:lnTo>
                  <a:pt x="308371" y="121131"/>
                </a:lnTo>
                <a:lnTo>
                  <a:pt x="301783" y="129332"/>
                </a:lnTo>
                <a:lnTo>
                  <a:pt x="295486" y="137656"/>
                </a:lnTo>
                <a:lnTo>
                  <a:pt x="288431" y="146063"/>
                </a:lnTo>
                <a:lnTo>
                  <a:pt x="280870" y="154526"/>
                </a:lnTo>
                <a:lnTo>
                  <a:pt x="272972" y="163025"/>
                </a:lnTo>
                <a:lnTo>
                  <a:pt x="265801" y="171548"/>
                </a:lnTo>
                <a:lnTo>
                  <a:pt x="259116" y="180088"/>
                </a:lnTo>
                <a:lnTo>
                  <a:pt x="252754" y="188639"/>
                </a:lnTo>
                <a:lnTo>
                  <a:pt x="232985" y="213379"/>
                </a:lnTo>
                <a:lnTo>
                  <a:pt x="221046" y="227978"/>
                </a:lnTo>
                <a:lnTo>
                  <a:pt x="211181" y="240568"/>
                </a:lnTo>
                <a:lnTo>
                  <a:pt x="202700" y="251818"/>
                </a:lnTo>
                <a:lnTo>
                  <a:pt x="188197" y="271939"/>
                </a:lnTo>
                <a:lnTo>
                  <a:pt x="175401" y="290407"/>
                </a:lnTo>
                <a:lnTo>
                  <a:pt x="166463" y="301237"/>
                </a:lnTo>
                <a:lnTo>
                  <a:pt x="155743" y="313220"/>
                </a:lnTo>
                <a:lnTo>
                  <a:pt x="143834" y="325971"/>
                </a:lnTo>
                <a:lnTo>
                  <a:pt x="132085" y="339234"/>
                </a:lnTo>
                <a:lnTo>
                  <a:pt x="69828" y="413443"/>
                </a:lnTo>
                <a:lnTo>
                  <a:pt x="57030" y="426124"/>
                </a:lnTo>
                <a:lnTo>
                  <a:pt x="44687" y="436483"/>
                </a:lnTo>
                <a:lnTo>
                  <a:pt x="32649" y="445293"/>
                </a:lnTo>
                <a:lnTo>
                  <a:pt x="23671" y="452120"/>
                </a:lnTo>
                <a:lnTo>
                  <a:pt x="16733" y="457623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90"/>
          <p:cNvSpPr/>
          <p:nvPr/>
        </p:nvSpPr>
        <p:spPr>
          <a:xfrm>
            <a:off x="1022984" y="214312"/>
            <a:ext cx="300039" cy="368619"/>
          </a:xfrm>
          <a:custGeom>
            <a:avLst/>
            <a:gdLst/>
            <a:ahLst/>
            <a:cxnLst/>
            <a:rect l="0" t="0" r="0" b="0"/>
            <a:pathLst>
              <a:path w="300039" h="368619">
                <a:moveTo>
                  <a:pt x="0" y="0"/>
                </a:moveTo>
                <a:lnTo>
                  <a:pt x="13653" y="9102"/>
                </a:lnTo>
                <a:lnTo>
                  <a:pt x="22896" y="13570"/>
                </a:lnTo>
                <a:lnTo>
                  <a:pt x="26694" y="14762"/>
                </a:lnTo>
                <a:lnTo>
                  <a:pt x="29226" y="16509"/>
                </a:lnTo>
                <a:lnTo>
                  <a:pt x="30914" y="18626"/>
                </a:lnTo>
                <a:lnTo>
                  <a:pt x="32040" y="20990"/>
                </a:lnTo>
                <a:lnTo>
                  <a:pt x="38370" y="28696"/>
                </a:lnTo>
                <a:lnTo>
                  <a:pt x="46581" y="38471"/>
                </a:lnTo>
                <a:lnTo>
                  <a:pt x="53406" y="49166"/>
                </a:lnTo>
                <a:lnTo>
                  <a:pt x="59614" y="57729"/>
                </a:lnTo>
                <a:lnTo>
                  <a:pt x="68464" y="67905"/>
                </a:lnTo>
                <a:lnTo>
                  <a:pt x="71360" y="70987"/>
                </a:lnTo>
                <a:lnTo>
                  <a:pt x="111843" y="116283"/>
                </a:lnTo>
                <a:lnTo>
                  <a:pt x="125997" y="133720"/>
                </a:lnTo>
                <a:lnTo>
                  <a:pt x="138291" y="150106"/>
                </a:lnTo>
                <a:lnTo>
                  <a:pt x="149344" y="165793"/>
                </a:lnTo>
                <a:lnTo>
                  <a:pt x="158618" y="178156"/>
                </a:lnTo>
                <a:lnTo>
                  <a:pt x="166705" y="188304"/>
                </a:lnTo>
                <a:lnTo>
                  <a:pt x="174002" y="196973"/>
                </a:lnTo>
                <a:lnTo>
                  <a:pt x="180771" y="204658"/>
                </a:lnTo>
                <a:lnTo>
                  <a:pt x="193373" y="218277"/>
                </a:lnTo>
                <a:lnTo>
                  <a:pt x="198448" y="224575"/>
                </a:lnTo>
                <a:lnTo>
                  <a:pt x="202784" y="230679"/>
                </a:lnTo>
                <a:lnTo>
                  <a:pt x="206627" y="236654"/>
                </a:lnTo>
                <a:lnTo>
                  <a:pt x="210141" y="242542"/>
                </a:lnTo>
                <a:lnTo>
                  <a:pt x="213437" y="248372"/>
                </a:lnTo>
                <a:lnTo>
                  <a:pt x="216586" y="254164"/>
                </a:lnTo>
                <a:lnTo>
                  <a:pt x="225166" y="265679"/>
                </a:lnTo>
                <a:lnTo>
                  <a:pt x="230121" y="271417"/>
                </a:lnTo>
                <a:lnTo>
                  <a:pt x="235329" y="279052"/>
                </a:lnTo>
                <a:lnTo>
                  <a:pt x="240706" y="287952"/>
                </a:lnTo>
                <a:lnTo>
                  <a:pt x="246196" y="297696"/>
                </a:lnTo>
                <a:lnTo>
                  <a:pt x="250808" y="305144"/>
                </a:lnTo>
                <a:lnTo>
                  <a:pt x="258473" y="315959"/>
                </a:lnTo>
                <a:lnTo>
                  <a:pt x="265055" y="326481"/>
                </a:lnTo>
                <a:lnTo>
                  <a:pt x="271155" y="336555"/>
                </a:lnTo>
                <a:lnTo>
                  <a:pt x="279944" y="347582"/>
                </a:lnTo>
                <a:lnTo>
                  <a:pt x="288907" y="357301"/>
                </a:lnTo>
                <a:lnTo>
                  <a:pt x="298026" y="366589"/>
                </a:lnTo>
                <a:lnTo>
                  <a:pt x="300038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91"/>
          <p:cNvSpPr/>
          <p:nvPr/>
        </p:nvSpPr>
        <p:spPr>
          <a:xfrm>
            <a:off x="902969" y="171450"/>
            <a:ext cx="411481" cy="351473"/>
          </a:xfrm>
          <a:custGeom>
            <a:avLst/>
            <a:gdLst/>
            <a:ahLst/>
            <a:cxnLst/>
            <a:rect l="0" t="0" r="0" b="0"/>
            <a:pathLst>
              <a:path w="411481" h="351473">
                <a:moveTo>
                  <a:pt x="411480" y="0"/>
                </a:moveTo>
                <a:lnTo>
                  <a:pt x="397828" y="9101"/>
                </a:lnTo>
                <a:lnTo>
                  <a:pt x="388585" y="16110"/>
                </a:lnTo>
                <a:lnTo>
                  <a:pt x="384787" y="19312"/>
                </a:lnTo>
                <a:lnTo>
                  <a:pt x="378027" y="27950"/>
                </a:lnTo>
                <a:lnTo>
                  <a:pt x="374890" y="32921"/>
                </a:lnTo>
                <a:lnTo>
                  <a:pt x="366326" y="40984"/>
                </a:lnTo>
                <a:lnTo>
                  <a:pt x="356169" y="48695"/>
                </a:lnTo>
                <a:lnTo>
                  <a:pt x="345305" y="58472"/>
                </a:lnTo>
                <a:lnTo>
                  <a:pt x="339741" y="64699"/>
                </a:lnTo>
                <a:lnTo>
                  <a:pt x="334127" y="71707"/>
                </a:lnTo>
                <a:lnTo>
                  <a:pt x="328479" y="79237"/>
                </a:lnTo>
                <a:lnTo>
                  <a:pt x="318998" y="89020"/>
                </a:lnTo>
                <a:lnTo>
                  <a:pt x="306963" y="100304"/>
                </a:lnTo>
                <a:lnTo>
                  <a:pt x="281208" y="123637"/>
                </a:lnTo>
                <a:lnTo>
                  <a:pt x="260237" y="143532"/>
                </a:lnTo>
                <a:lnTo>
                  <a:pt x="161724" y="241259"/>
                </a:lnTo>
                <a:lnTo>
                  <a:pt x="150679" y="251327"/>
                </a:lnTo>
                <a:lnTo>
                  <a:pt x="140458" y="259944"/>
                </a:lnTo>
                <a:lnTo>
                  <a:pt x="130786" y="267593"/>
                </a:lnTo>
                <a:lnTo>
                  <a:pt x="121481" y="275550"/>
                </a:lnTo>
                <a:lnTo>
                  <a:pt x="112420" y="283713"/>
                </a:lnTo>
                <a:lnTo>
                  <a:pt x="103522" y="292012"/>
                </a:lnTo>
                <a:lnTo>
                  <a:pt x="91875" y="300402"/>
                </a:lnTo>
                <a:lnTo>
                  <a:pt x="78395" y="308853"/>
                </a:lnTo>
                <a:lnTo>
                  <a:pt x="63693" y="317344"/>
                </a:lnTo>
                <a:lnTo>
                  <a:pt x="52940" y="323958"/>
                </a:lnTo>
                <a:lnTo>
                  <a:pt x="44818" y="329319"/>
                </a:lnTo>
                <a:lnTo>
                  <a:pt x="38452" y="333846"/>
                </a:lnTo>
                <a:lnTo>
                  <a:pt x="31350" y="337816"/>
                </a:lnTo>
                <a:lnTo>
                  <a:pt x="23757" y="341416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92"/>
          <p:cNvSpPr/>
          <p:nvPr/>
        </p:nvSpPr>
        <p:spPr>
          <a:xfrm>
            <a:off x="4786312" y="1568767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43971" y="25718"/>
                </a:lnTo>
                <a:lnTo>
                  <a:pt x="56937" y="23813"/>
                </a:lnTo>
                <a:lnTo>
                  <a:pt x="116671" y="13935"/>
                </a:lnTo>
                <a:lnTo>
                  <a:pt x="130168" y="12147"/>
                </a:lnTo>
                <a:lnTo>
                  <a:pt x="141072" y="10956"/>
                </a:lnTo>
                <a:lnTo>
                  <a:pt x="152150" y="9209"/>
                </a:lnTo>
                <a:lnTo>
                  <a:pt x="163346" y="7092"/>
                </a:lnTo>
                <a:lnTo>
                  <a:pt x="174620" y="4728"/>
                </a:lnTo>
                <a:lnTo>
                  <a:pt x="184041" y="3152"/>
                </a:lnTo>
                <a:lnTo>
                  <a:pt x="192226" y="2101"/>
                </a:lnTo>
                <a:lnTo>
                  <a:pt x="199589" y="1401"/>
                </a:lnTo>
                <a:lnTo>
                  <a:pt x="209259" y="934"/>
                </a:lnTo>
                <a:lnTo>
                  <a:pt x="241814" y="277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93"/>
          <p:cNvSpPr/>
          <p:nvPr/>
        </p:nvSpPr>
        <p:spPr>
          <a:xfrm>
            <a:off x="4760595" y="1689136"/>
            <a:ext cx="368618" cy="25365"/>
          </a:xfrm>
          <a:custGeom>
            <a:avLst/>
            <a:gdLst/>
            <a:ahLst/>
            <a:cxnLst/>
            <a:rect l="0" t="0" r="0" b="0"/>
            <a:pathLst>
              <a:path w="368618" h="25365">
                <a:moveTo>
                  <a:pt x="0" y="25364"/>
                </a:moveTo>
                <a:lnTo>
                  <a:pt x="18203" y="25364"/>
                </a:lnTo>
                <a:lnTo>
                  <a:pt x="25470" y="24411"/>
                </a:lnTo>
                <a:lnTo>
                  <a:pt x="32220" y="22824"/>
                </a:lnTo>
                <a:lnTo>
                  <a:pt x="38625" y="20813"/>
                </a:lnTo>
                <a:lnTo>
                  <a:pt x="49562" y="18520"/>
                </a:lnTo>
                <a:lnTo>
                  <a:pt x="63521" y="16038"/>
                </a:lnTo>
                <a:lnTo>
                  <a:pt x="79495" y="13432"/>
                </a:lnTo>
                <a:lnTo>
                  <a:pt x="93002" y="11694"/>
                </a:lnTo>
                <a:lnTo>
                  <a:pt x="104863" y="10536"/>
                </a:lnTo>
                <a:lnTo>
                  <a:pt x="115629" y="9763"/>
                </a:lnTo>
                <a:lnTo>
                  <a:pt x="128520" y="9248"/>
                </a:lnTo>
                <a:lnTo>
                  <a:pt x="158085" y="8676"/>
                </a:lnTo>
                <a:lnTo>
                  <a:pt x="290969" y="8259"/>
                </a:lnTo>
                <a:lnTo>
                  <a:pt x="301612" y="7293"/>
                </a:lnTo>
                <a:lnTo>
                  <a:pt x="310612" y="5696"/>
                </a:lnTo>
                <a:lnTo>
                  <a:pt x="318517" y="3680"/>
                </a:lnTo>
                <a:lnTo>
                  <a:pt x="325692" y="2335"/>
                </a:lnTo>
                <a:lnTo>
                  <a:pt x="332380" y="1439"/>
                </a:lnTo>
                <a:lnTo>
                  <a:pt x="338744" y="841"/>
                </a:lnTo>
                <a:lnTo>
                  <a:pt x="348355" y="177"/>
                </a:lnTo>
                <a:lnTo>
                  <a:pt x="352252" y="0"/>
                </a:lnTo>
                <a:lnTo>
                  <a:pt x="355802" y="835"/>
                </a:lnTo>
                <a:lnTo>
                  <a:pt x="359121" y="2343"/>
                </a:lnTo>
                <a:lnTo>
                  <a:pt x="368617" y="82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94"/>
          <p:cNvSpPr/>
          <p:nvPr/>
        </p:nvSpPr>
        <p:spPr>
          <a:xfrm>
            <a:off x="5767545" y="1243012"/>
            <a:ext cx="346969" cy="402909"/>
          </a:xfrm>
          <a:custGeom>
            <a:avLst/>
            <a:gdLst/>
            <a:ahLst/>
            <a:cxnLst/>
            <a:rect l="0" t="0" r="0" b="0"/>
            <a:pathLst>
              <a:path w="346969" h="402909">
                <a:moveTo>
                  <a:pt x="73184" y="0"/>
                </a:moveTo>
                <a:lnTo>
                  <a:pt x="68634" y="0"/>
                </a:lnTo>
                <a:lnTo>
                  <a:pt x="66341" y="953"/>
                </a:lnTo>
                <a:lnTo>
                  <a:pt x="58562" y="6844"/>
                </a:lnTo>
                <a:lnTo>
                  <a:pt x="49117" y="15600"/>
                </a:lnTo>
                <a:lnTo>
                  <a:pt x="43405" y="21238"/>
                </a:lnTo>
                <a:lnTo>
                  <a:pt x="38359" y="31347"/>
                </a:lnTo>
                <a:lnTo>
                  <a:pt x="32942" y="43459"/>
                </a:lnTo>
                <a:lnTo>
                  <a:pt x="27359" y="52018"/>
                </a:lnTo>
                <a:lnTo>
                  <a:pt x="24537" y="58491"/>
                </a:lnTo>
                <a:lnTo>
                  <a:pt x="21702" y="66616"/>
                </a:lnTo>
                <a:lnTo>
                  <a:pt x="18861" y="75844"/>
                </a:lnTo>
                <a:lnTo>
                  <a:pt x="16014" y="83900"/>
                </a:lnTo>
                <a:lnTo>
                  <a:pt x="13163" y="91176"/>
                </a:lnTo>
                <a:lnTo>
                  <a:pt x="8408" y="103388"/>
                </a:lnTo>
                <a:lnTo>
                  <a:pt x="6295" y="111990"/>
                </a:lnTo>
                <a:lnTo>
                  <a:pt x="555" y="144942"/>
                </a:lnTo>
                <a:lnTo>
                  <a:pt x="0" y="155683"/>
                </a:lnTo>
                <a:lnTo>
                  <a:pt x="582" y="164749"/>
                </a:lnTo>
                <a:lnTo>
                  <a:pt x="1923" y="172698"/>
                </a:lnTo>
                <a:lnTo>
                  <a:pt x="2817" y="183712"/>
                </a:lnTo>
                <a:lnTo>
                  <a:pt x="3413" y="196769"/>
                </a:lnTo>
                <a:lnTo>
                  <a:pt x="3810" y="211190"/>
                </a:lnTo>
                <a:lnTo>
                  <a:pt x="5027" y="222708"/>
                </a:lnTo>
                <a:lnTo>
                  <a:pt x="6792" y="232292"/>
                </a:lnTo>
                <a:lnTo>
                  <a:pt x="8920" y="240586"/>
                </a:lnTo>
                <a:lnTo>
                  <a:pt x="10339" y="248021"/>
                </a:lnTo>
                <a:lnTo>
                  <a:pt x="11285" y="254882"/>
                </a:lnTo>
                <a:lnTo>
                  <a:pt x="11916" y="261362"/>
                </a:lnTo>
                <a:lnTo>
                  <a:pt x="12617" y="273641"/>
                </a:lnTo>
                <a:lnTo>
                  <a:pt x="12803" y="279582"/>
                </a:lnTo>
                <a:lnTo>
                  <a:pt x="13880" y="287353"/>
                </a:lnTo>
                <a:lnTo>
                  <a:pt x="15551" y="296344"/>
                </a:lnTo>
                <a:lnTo>
                  <a:pt x="17617" y="306148"/>
                </a:lnTo>
                <a:lnTo>
                  <a:pt x="21852" y="317446"/>
                </a:lnTo>
                <a:lnTo>
                  <a:pt x="27533" y="329741"/>
                </a:lnTo>
                <a:lnTo>
                  <a:pt x="34178" y="342700"/>
                </a:lnTo>
                <a:lnTo>
                  <a:pt x="40512" y="353244"/>
                </a:lnTo>
                <a:lnTo>
                  <a:pt x="46641" y="362178"/>
                </a:lnTo>
                <a:lnTo>
                  <a:pt x="52631" y="370040"/>
                </a:lnTo>
                <a:lnTo>
                  <a:pt x="58530" y="376233"/>
                </a:lnTo>
                <a:lnTo>
                  <a:pt x="64367" y="381315"/>
                </a:lnTo>
                <a:lnTo>
                  <a:pt x="74981" y="388548"/>
                </a:lnTo>
                <a:lnTo>
                  <a:pt x="82873" y="391763"/>
                </a:lnTo>
                <a:lnTo>
                  <a:pt x="89168" y="392620"/>
                </a:lnTo>
                <a:lnTo>
                  <a:pt x="97175" y="393192"/>
                </a:lnTo>
                <a:lnTo>
                  <a:pt x="106323" y="393573"/>
                </a:lnTo>
                <a:lnTo>
                  <a:pt x="114327" y="392874"/>
                </a:lnTo>
                <a:lnTo>
                  <a:pt x="121568" y="391456"/>
                </a:lnTo>
                <a:lnTo>
                  <a:pt x="128300" y="389558"/>
                </a:lnTo>
                <a:lnTo>
                  <a:pt x="135646" y="388293"/>
                </a:lnTo>
                <a:lnTo>
                  <a:pt x="143401" y="387450"/>
                </a:lnTo>
                <a:lnTo>
                  <a:pt x="151427" y="386887"/>
                </a:lnTo>
                <a:lnTo>
                  <a:pt x="158684" y="385560"/>
                </a:lnTo>
                <a:lnTo>
                  <a:pt x="165427" y="383723"/>
                </a:lnTo>
                <a:lnTo>
                  <a:pt x="194487" y="373930"/>
                </a:lnTo>
                <a:lnTo>
                  <a:pt x="215997" y="365898"/>
                </a:lnTo>
                <a:lnTo>
                  <a:pt x="228401" y="361090"/>
                </a:lnTo>
                <a:lnTo>
                  <a:pt x="238574" y="355979"/>
                </a:lnTo>
                <a:lnTo>
                  <a:pt x="247262" y="350667"/>
                </a:lnTo>
                <a:lnTo>
                  <a:pt x="254959" y="345220"/>
                </a:lnTo>
                <a:lnTo>
                  <a:pt x="261995" y="340637"/>
                </a:lnTo>
                <a:lnTo>
                  <a:pt x="268590" y="336629"/>
                </a:lnTo>
                <a:lnTo>
                  <a:pt x="274893" y="333004"/>
                </a:lnTo>
                <a:lnTo>
                  <a:pt x="280999" y="328683"/>
                </a:lnTo>
                <a:lnTo>
                  <a:pt x="286975" y="323897"/>
                </a:lnTo>
                <a:lnTo>
                  <a:pt x="297743" y="314452"/>
                </a:lnTo>
                <a:lnTo>
                  <a:pt x="305703" y="307079"/>
                </a:lnTo>
                <a:lnTo>
                  <a:pt x="328336" y="284855"/>
                </a:lnTo>
                <a:lnTo>
                  <a:pt x="335175" y="277097"/>
                </a:lnTo>
                <a:lnTo>
                  <a:pt x="341390" y="267299"/>
                </a:lnTo>
                <a:lnTo>
                  <a:pt x="344787" y="259135"/>
                </a:lnTo>
                <a:lnTo>
                  <a:pt x="346699" y="249183"/>
                </a:lnTo>
                <a:lnTo>
                  <a:pt x="346968" y="246132"/>
                </a:lnTo>
                <a:lnTo>
                  <a:pt x="345241" y="242193"/>
                </a:lnTo>
                <a:lnTo>
                  <a:pt x="338244" y="232736"/>
                </a:lnTo>
                <a:lnTo>
                  <a:pt x="328145" y="221253"/>
                </a:lnTo>
                <a:lnTo>
                  <a:pt x="319533" y="214857"/>
                </a:lnTo>
                <a:lnTo>
                  <a:pt x="314569" y="211818"/>
                </a:lnTo>
                <a:lnTo>
                  <a:pt x="311260" y="210745"/>
                </a:lnTo>
                <a:lnTo>
                  <a:pt x="309055" y="210981"/>
                </a:lnTo>
                <a:lnTo>
                  <a:pt x="307584" y="212092"/>
                </a:lnTo>
                <a:lnTo>
                  <a:pt x="302793" y="213785"/>
                </a:lnTo>
                <a:lnTo>
                  <a:pt x="295789" y="215866"/>
                </a:lnTo>
                <a:lnTo>
                  <a:pt x="277848" y="220718"/>
                </a:lnTo>
                <a:lnTo>
                  <a:pt x="257174" y="226049"/>
                </a:lnTo>
                <a:lnTo>
                  <a:pt x="248231" y="229757"/>
                </a:lnTo>
                <a:lnTo>
                  <a:pt x="240365" y="234134"/>
                </a:lnTo>
                <a:lnTo>
                  <a:pt x="233216" y="238957"/>
                </a:lnTo>
                <a:lnTo>
                  <a:pt x="226544" y="243125"/>
                </a:lnTo>
                <a:lnTo>
                  <a:pt x="220192" y="246855"/>
                </a:lnTo>
                <a:lnTo>
                  <a:pt x="214052" y="250295"/>
                </a:lnTo>
                <a:lnTo>
                  <a:pt x="202150" y="256657"/>
                </a:lnTo>
                <a:lnTo>
                  <a:pt x="196309" y="259687"/>
                </a:lnTo>
                <a:lnTo>
                  <a:pt x="190510" y="263612"/>
                </a:lnTo>
                <a:lnTo>
                  <a:pt x="184739" y="268134"/>
                </a:lnTo>
                <a:lnTo>
                  <a:pt x="178986" y="273054"/>
                </a:lnTo>
                <a:lnTo>
                  <a:pt x="172295" y="279191"/>
                </a:lnTo>
                <a:lnTo>
                  <a:pt x="157238" y="293630"/>
                </a:lnTo>
                <a:lnTo>
                  <a:pt x="150175" y="302433"/>
                </a:lnTo>
                <a:lnTo>
                  <a:pt x="143562" y="312112"/>
                </a:lnTo>
                <a:lnTo>
                  <a:pt x="137248" y="322375"/>
                </a:lnTo>
                <a:lnTo>
                  <a:pt x="132086" y="330169"/>
                </a:lnTo>
                <a:lnTo>
                  <a:pt x="123810" y="341369"/>
                </a:lnTo>
                <a:lnTo>
                  <a:pt x="116957" y="352062"/>
                </a:lnTo>
                <a:lnTo>
                  <a:pt x="111689" y="362212"/>
                </a:lnTo>
                <a:lnTo>
                  <a:pt x="109348" y="369898"/>
                </a:lnTo>
                <a:lnTo>
                  <a:pt x="109676" y="374234"/>
                </a:lnTo>
                <a:lnTo>
                  <a:pt x="112580" y="384131"/>
                </a:lnTo>
                <a:lnTo>
                  <a:pt x="115020" y="391312"/>
                </a:lnTo>
                <a:lnTo>
                  <a:pt x="116315" y="392319"/>
                </a:lnTo>
                <a:lnTo>
                  <a:pt x="118131" y="392991"/>
                </a:lnTo>
                <a:lnTo>
                  <a:pt x="120294" y="393439"/>
                </a:lnTo>
                <a:lnTo>
                  <a:pt x="125237" y="396477"/>
                </a:lnTo>
                <a:lnTo>
                  <a:pt x="133192" y="4029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95"/>
          <p:cNvSpPr/>
          <p:nvPr/>
        </p:nvSpPr>
        <p:spPr>
          <a:xfrm>
            <a:off x="5472112" y="1758557"/>
            <a:ext cx="1243014" cy="75958"/>
          </a:xfrm>
          <a:custGeom>
            <a:avLst/>
            <a:gdLst/>
            <a:ahLst/>
            <a:cxnLst/>
            <a:rect l="0" t="0" r="0" b="0"/>
            <a:pathLst>
              <a:path w="1243014" h="75958">
                <a:moveTo>
                  <a:pt x="0" y="75957"/>
                </a:moveTo>
                <a:lnTo>
                  <a:pt x="13653" y="71407"/>
                </a:lnTo>
                <a:lnTo>
                  <a:pt x="19579" y="69114"/>
                </a:lnTo>
                <a:lnTo>
                  <a:pt x="25436" y="66632"/>
                </a:lnTo>
                <a:lnTo>
                  <a:pt x="31244" y="64026"/>
                </a:lnTo>
                <a:lnTo>
                  <a:pt x="37974" y="62288"/>
                </a:lnTo>
                <a:lnTo>
                  <a:pt x="53073" y="60357"/>
                </a:lnTo>
                <a:lnTo>
                  <a:pt x="60147" y="58890"/>
                </a:lnTo>
                <a:lnTo>
                  <a:pt x="66768" y="56959"/>
                </a:lnTo>
                <a:lnTo>
                  <a:pt x="73087" y="54719"/>
                </a:lnTo>
                <a:lnTo>
                  <a:pt x="85872" y="52274"/>
                </a:lnTo>
                <a:lnTo>
                  <a:pt x="102969" y="49691"/>
                </a:lnTo>
                <a:lnTo>
                  <a:pt x="122938" y="47016"/>
                </a:lnTo>
                <a:lnTo>
                  <a:pt x="141966" y="45233"/>
                </a:lnTo>
                <a:lnTo>
                  <a:pt x="178349" y="43252"/>
                </a:lnTo>
                <a:lnTo>
                  <a:pt x="193194" y="41772"/>
                </a:lnTo>
                <a:lnTo>
                  <a:pt x="205949" y="39832"/>
                </a:lnTo>
                <a:lnTo>
                  <a:pt x="217309" y="37586"/>
                </a:lnTo>
                <a:lnTo>
                  <a:pt x="231550" y="36089"/>
                </a:lnTo>
                <a:lnTo>
                  <a:pt x="265154" y="34426"/>
                </a:lnTo>
                <a:lnTo>
                  <a:pt x="307905" y="33489"/>
                </a:lnTo>
                <a:lnTo>
                  <a:pt x="320523" y="32405"/>
                </a:lnTo>
                <a:lnTo>
                  <a:pt x="332744" y="30730"/>
                </a:lnTo>
                <a:lnTo>
                  <a:pt x="344702" y="28661"/>
                </a:lnTo>
                <a:lnTo>
                  <a:pt x="378309" y="26362"/>
                </a:lnTo>
                <a:lnTo>
                  <a:pt x="414835" y="24388"/>
                </a:lnTo>
                <a:lnTo>
                  <a:pt x="429909" y="22527"/>
                </a:lnTo>
                <a:lnTo>
                  <a:pt x="443769" y="20335"/>
                </a:lnTo>
                <a:lnTo>
                  <a:pt x="457771" y="18873"/>
                </a:lnTo>
                <a:lnTo>
                  <a:pt x="486029" y="17249"/>
                </a:lnTo>
                <a:lnTo>
                  <a:pt x="524623" y="16528"/>
                </a:lnTo>
                <a:lnTo>
                  <a:pt x="546916" y="16335"/>
                </a:lnTo>
                <a:lnTo>
                  <a:pt x="565588" y="15254"/>
                </a:lnTo>
                <a:lnTo>
                  <a:pt x="581846" y="13581"/>
                </a:lnTo>
                <a:lnTo>
                  <a:pt x="596495" y="11513"/>
                </a:lnTo>
                <a:lnTo>
                  <a:pt x="622931" y="9216"/>
                </a:lnTo>
                <a:lnTo>
                  <a:pt x="661775" y="7922"/>
                </a:lnTo>
                <a:lnTo>
                  <a:pt x="815302" y="7410"/>
                </a:lnTo>
                <a:lnTo>
                  <a:pt x="891629" y="4852"/>
                </a:lnTo>
                <a:lnTo>
                  <a:pt x="937320" y="2836"/>
                </a:lnTo>
                <a:lnTo>
                  <a:pt x="1043967" y="597"/>
                </a:lnTo>
                <a:lnTo>
                  <a:pt x="1101743" y="0"/>
                </a:lnTo>
                <a:lnTo>
                  <a:pt x="1142165" y="554"/>
                </a:lnTo>
                <a:lnTo>
                  <a:pt x="1171018" y="1876"/>
                </a:lnTo>
                <a:lnTo>
                  <a:pt x="1221912" y="6291"/>
                </a:lnTo>
                <a:lnTo>
                  <a:pt x="1243013" y="73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96"/>
          <p:cNvSpPr/>
          <p:nvPr/>
        </p:nvSpPr>
        <p:spPr>
          <a:xfrm>
            <a:off x="5611156" y="1963416"/>
            <a:ext cx="330965" cy="324101"/>
          </a:xfrm>
          <a:custGeom>
            <a:avLst/>
            <a:gdLst/>
            <a:ahLst/>
            <a:cxnLst/>
            <a:rect l="0" t="0" r="0" b="0"/>
            <a:pathLst>
              <a:path w="330965" h="324101">
                <a:moveTo>
                  <a:pt x="152421" y="25404"/>
                </a:moveTo>
                <a:lnTo>
                  <a:pt x="147871" y="11751"/>
                </a:lnTo>
                <a:lnTo>
                  <a:pt x="145577" y="7729"/>
                </a:lnTo>
                <a:lnTo>
                  <a:pt x="143096" y="5048"/>
                </a:lnTo>
                <a:lnTo>
                  <a:pt x="140489" y="3261"/>
                </a:lnTo>
                <a:lnTo>
                  <a:pt x="132513" y="1275"/>
                </a:lnTo>
                <a:lnTo>
                  <a:pt x="123571" y="392"/>
                </a:lnTo>
                <a:lnTo>
                  <a:pt x="116421" y="0"/>
                </a:lnTo>
                <a:lnTo>
                  <a:pt x="111276" y="848"/>
                </a:lnTo>
                <a:lnTo>
                  <a:pt x="104989" y="2365"/>
                </a:lnTo>
                <a:lnTo>
                  <a:pt x="97939" y="4330"/>
                </a:lnTo>
                <a:lnTo>
                  <a:pt x="90382" y="7544"/>
                </a:lnTo>
                <a:lnTo>
                  <a:pt x="82487" y="11593"/>
                </a:lnTo>
                <a:lnTo>
                  <a:pt x="74366" y="16196"/>
                </a:lnTo>
                <a:lnTo>
                  <a:pt x="66094" y="21170"/>
                </a:lnTo>
                <a:lnTo>
                  <a:pt x="49284" y="31777"/>
                </a:lnTo>
                <a:lnTo>
                  <a:pt x="41753" y="37273"/>
                </a:lnTo>
                <a:lnTo>
                  <a:pt x="34828" y="42841"/>
                </a:lnTo>
                <a:lnTo>
                  <a:pt x="28305" y="48459"/>
                </a:lnTo>
                <a:lnTo>
                  <a:pt x="18518" y="57240"/>
                </a:lnTo>
                <a:lnTo>
                  <a:pt x="10994" y="65271"/>
                </a:lnTo>
                <a:lnTo>
                  <a:pt x="4474" y="75190"/>
                </a:lnTo>
                <a:lnTo>
                  <a:pt x="942" y="83408"/>
                </a:lnTo>
                <a:lnTo>
                  <a:pt x="0" y="86934"/>
                </a:lnTo>
                <a:lnTo>
                  <a:pt x="325" y="90236"/>
                </a:lnTo>
                <a:lnTo>
                  <a:pt x="1494" y="93390"/>
                </a:lnTo>
                <a:lnTo>
                  <a:pt x="5332" y="99435"/>
                </a:lnTo>
                <a:lnTo>
                  <a:pt x="12848" y="108193"/>
                </a:lnTo>
                <a:lnTo>
                  <a:pt x="18317" y="113951"/>
                </a:lnTo>
                <a:lnTo>
                  <a:pt x="21108" y="115868"/>
                </a:lnTo>
                <a:lnTo>
                  <a:pt x="39832" y="123747"/>
                </a:lnTo>
                <a:lnTo>
                  <a:pt x="55773" y="131483"/>
                </a:lnTo>
                <a:lnTo>
                  <a:pt x="65129" y="135176"/>
                </a:lnTo>
                <a:lnTo>
                  <a:pt x="90765" y="144359"/>
                </a:lnTo>
                <a:lnTo>
                  <a:pt x="123675" y="155688"/>
                </a:lnTo>
                <a:lnTo>
                  <a:pt x="133257" y="159885"/>
                </a:lnTo>
                <a:lnTo>
                  <a:pt x="142503" y="164588"/>
                </a:lnTo>
                <a:lnTo>
                  <a:pt x="151524" y="169628"/>
                </a:lnTo>
                <a:lnTo>
                  <a:pt x="160395" y="172988"/>
                </a:lnTo>
                <a:lnTo>
                  <a:pt x="169167" y="175228"/>
                </a:lnTo>
                <a:lnTo>
                  <a:pt x="177873" y="176722"/>
                </a:lnTo>
                <a:lnTo>
                  <a:pt x="189391" y="179622"/>
                </a:lnTo>
                <a:lnTo>
                  <a:pt x="202786" y="183461"/>
                </a:lnTo>
                <a:lnTo>
                  <a:pt x="217430" y="187925"/>
                </a:lnTo>
                <a:lnTo>
                  <a:pt x="229098" y="191854"/>
                </a:lnTo>
                <a:lnTo>
                  <a:pt x="238781" y="195425"/>
                </a:lnTo>
                <a:lnTo>
                  <a:pt x="247142" y="198759"/>
                </a:lnTo>
                <a:lnTo>
                  <a:pt x="256526" y="203839"/>
                </a:lnTo>
                <a:lnTo>
                  <a:pt x="266592" y="210083"/>
                </a:lnTo>
                <a:lnTo>
                  <a:pt x="277112" y="217103"/>
                </a:lnTo>
                <a:lnTo>
                  <a:pt x="285079" y="222736"/>
                </a:lnTo>
                <a:lnTo>
                  <a:pt x="291342" y="227443"/>
                </a:lnTo>
                <a:lnTo>
                  <a:pt x="296470" y="231534"/>
                </a:lnTo>
                <a:lnTo>
                  <a:pt x="301793" y="235214"/>
                </a:lnTo>
                <a:lnTo>
                  <a:pt x="307248" y="238620"/>
                </a:lnTo>
                <a:lnTo>
                  <a:pt x="312789" y="241843"/>
                </a:lnTo>
                <a:lnTo>
                  <a:pt x="316483" y="244944"/>
                </a:lnTo>
                <a:lnTo>
                  <a:pt x="318946" y="247964"/>
                </a:lnTo>
                <a:lnTo>
                  <a:pt x="322635" y="253859"/>
                </a:lnTo>
                <a:lnTo>
                  <a:pt x="327449" y="259654"/>
                </a:lnTo>
                <a:lnTo>
                  <a:pt x="329114" y="263486"/>
                </a:lnTo>
                <a:lnTo>
                  <a:pt x="330964" y="272823"/>
                </a:lnTo>
                <a:lnTo>
                  <a:pt x="330504" y="277027"/>
                </a:lnTo>
                <a:lnTo>
                  <a:pt x="329246" y="280783"/>
                </a:lnTo>
                <a:lnTo>
                  <a:pt x="326260" y="287495"/>
                </a:lnTo>
                <a:lnTo>
                  <a:pt x="324933" y="293654"/>
                </a:lnTo>
                <a:lnTo>
                  <a:pt x="321803" y="299566"/>
                </a:lnTo>
                <a:lnTo>
                  <a:pt x="319635" y="302476"/>
                </a:lnTo>
                <a:lnTo>
                  <a:pt x="312146" y="308249"/>
                </a:lnTo>
                <a:lnTo>
                  <a:pt x="307481" y="311123"/>
                </a:lnTo>
                <a:lnTo>
                  <a:pt x="297220" y="314315"/>
                </a:lnTo>
                <a:lnTo>
                  <a:pt x="291816" y="315166"/>
                </a:lnTo>
                <a:lnTo>
                  <a:pt x="286308" y="316686"/>
                </a:lnTo>
                <a:lnTo>
                  <a:pt x="280732" y="318652"/>
                </a:lnTo>
                <a:lnTo>
                  <a:pt x="270408" y="322424"/>
                </a:lnTo>
                <a:lnTo>
                  <a:pt x="262645" y="324100"/>
                </a:lnTo>
                <a:lnTo>
                  <a:pt x="256383" y="323595"/>
                </a:lnTo>
                <a:lnTo>
                  <a:pt x="248400" y="322305"/>
                </a:lnTo>
                <a:lnTo>
                  <a:pt x="239267" y="320493"/>
                </a:lnTo>
                <a:lnTo>
                  <a:pt x="231273" y="319285"/>
                </a:lnTo>
                <a:lnTo>
                  <a:pt x="224039" y="318479"/>
                </a:lnTo>
                <a:lnTo>
                  <a:pt x="217311" y="317943"/>
                </a:lnTo>
                <a:lnTo>
                  <a:pt x="209969" y="315679"/>
                </a:lnTo>
                <a:lnTo>
                  <a:pt x="202216" y="312266"/>
                </a:lnTo>
                <a:lnTo>
                  <a:pt x="194190" y="308085"/>
                </a:lnTo>
                <a:lnTo>
                  <a:pt x="187887" y="304345"/>
                </a:lnTo>
                <a:lnTo>
                  <a:pt x="178344" y="297650"/>
                </a:lnTo>
                <a:lnTo>
                  <a:pt x="170927" y="291500"/>
                </a:lnTo>
                <a:lnTo>
                  <a:pt x="167616" y="288526"/>
                </a:lnTo>
                <a:lnTo>
                  <a:pt x="161397" y="280142"/>
                </a:lnTo>
                <a:lnTo>
                  <a:pt x="158405" y="275239"/>
                </a:lnTo>
                <a:lnTo>
                  <a:pt x="156410" y="270066"/>
                </a:lnTo>
                <a:lnTo>
                  <a:pt x="155081" y="264711"/>
                </a:lnTo>
                <a:lnTo>
                  <a:pt x="154194" y="259237"/>
                </a:lnTo>
                <a:lnTo>
                  <a:pt x="152651" y="251778"/>
                </a:lnTo>
                <a:lnTo>
                  <a:pt x="148395" y="233329"/>
                </a:lnTo>
                <a:lnTo>
                  <a:pt x="147832" y="224981"/>
                </a:lnTo>
                <a:lnTo>
                  <a:pt x="148409" y="217510"/>
                </a:lnTo>
                <a:lnTo>
                  <a:pt x="149747" y="210624"/>
                </a:lnTo>
                <a:lnTo>
                  <a:pt x="150638" y="204129"/>
                </a:lnTo>
                <a:lnTo>
                  <a:pt x="151233" y="197894"/>
                </a:lnTo>
                <a:lnTo>
                  <a:pt x="151629" y="191832"/>
                </a:lnTo>
                <a:lnTo>
                  <a:pt x="153798" y="182076"/>
                </a:lnTo>
                <a:lnTo>
                  <a:pt x="157149" y="169857"/>
                </a:lnTo>
                <a:lnTo>
                  <a:pt x="161288" y="155996"/>
                </a:lnTo>
                <a:lnTo>
                  <a:pt x="165000" y="144850"/>
                </a:lnTo>
                <a:lnTo>
                  <a:pt x="168427" y="135514"/>
                </a:lnTo>
                <a:lnTo>
                  <a:pt x="171664" y="127386"/>
                </a:lnTo>
                <a:lnTo>
                  <a:pt x="175727" y="118157"/>
                </a:lnTo>
                <a:lnTo>
                  <a:pt x="185322" y="97742"/>
                </a:lnTo>
                <a:lnTo>
                  <a:pt x="188643" y="88869"/>
                </a:lnTo>
                <a:lnTo>
                  <a:pt x="190856" y="81049"/>
                </a:lnTo>
                <a:lnTo>
                  <a:pt x="192332" y="73930"/>
                </a:lnTo>
                <a:lnTo>
                  <a:pt x="193316" y="64422"/>
                </a:lnTo>
                <a:lnTo>
                  <a:pt x="193972" y="53321"/>
                </a:lnTo>
                <a:lnTo>
                  <a:pt x="194409" y="41158"/>
                </a:lnTo>
                <a:lnTo>
                  <a:pt x="193748" y="32096"/>
                </a:lnTo>
                <a:lnTo>
                  <a:pt x="192355" y="25103"/>
                </a:lnTo>
                <a:lnTo>
                  <a:pt x="190473" y="19488"/>
                </a:lnTo>
                <a:lnTo>
                  <a:pt x="188267" y="15745"/>
                </a:lnTo>
                <a:lnTo>
                  <a:pt x="185844" y="13249"/>
                </a:lnTo>
                <a:lnTo>
                  <a:pt x="179658" y="9524"/>
                </a:lnTo>
                <a:lnTo>
                  <a:pt x="170559" y="4694"/>
                </a:lnTo>
                <a:lnTo>
                  <a:pt x="166418" y="3977"/>
                </a:lnTo>
                <a:lnTo>
                  <a:pt x="162705" y="4452"/>
                </a:lnTo>
                <a:lnTo>
                  <a:pt x="159277" y="5720"/>
                </a:lnTo>
                <a:lnTo>
                  <a:pt x="150388" y="7131"/>
                </a:lnTo>
                <a:lnTo>
                  <a:pt x="145351" y="7507"/>
                </a:lnTo>
                <a:lnTo>
                  <a:pt x="141040" y="8710"/>
                </a:lnTo>
                <a:lnTo>
                  <a:pt x="137214" y="10464"/>
                </a:lnTo>
                <a:lnTo>
                  <a:pt x="118131" y="254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97"/>
          <p:cNvSpPr/>
          <p:nvPr/>
        </p:nvSpPr>
        <p:spPr>
          <a:xfrm>
            <a:off x="6072571" y="2079281"/>
            <a:ext cx="40790" cy="33650"/>
          </a:xfrm>
          <a:custGeom>
            <a:avLst/>
            <a:gdLst/>
            <a:ahLst/>
            <a:cxnLst/>
            <a:rect l="0" t="0" r="0" b="0"/>
            <a:pathLst>
              <a:path w="40790" h="33650">
                <a:moveTo>
                  <a:pt x="16761" y="20981"/>
                </a:moveTo>
                <a:lnTo>
                  <a:pt x="12211" y="16430"/>
                </a:lnTo>
                <a:lnTo>
                  <a:pt x="10870" y="16042"/>
                </a:lnTo>
                <a:lnTo>
                  <a:pt x="9976" y="16736"/>
                </a:lnTo>
                <a:lnTo>
                  <a:pt x="9380" y="18151"/>
                </a:lnTo>
                <a:lnTo>
                  <a:pt x="8031" y="19094"/>
                </a:lnTo>
                <a:lnTo>
                  <a:pt x="6178" y="19723"/>
                </a:lnTo>
                <a:lnTo>
                  <a:pt x="3991" y="20142"/>
                </a:lnTo>
                <a:lnTo>
                  <a:pt x="2532" y="21375"/>
                </a:lnTo>
                <a:lnTo>
                  <a:pt x="1560" y="23148"/>
                </a:lnTo>
                <a:lnTo>
                  <a:pt x="912" y="25283"/>
                </a:lnTo>
                <a:lnTo>
                  <a:pt x="480" y="27659"/>
                </a:lnTo>
                <a:lnTo>
                  <a:pt x="192" y="30196"/>
                </a:lnTo>
                <a:lnTo>
                  <a:pt x="0" y="32839"/>
                </a:lnTo>
                <a:lnTo>
                  <a:pt x="824" y="33649"/>
                </a:lnTo>
                <a:lnTo>
                  <a:pt x="2327" y="33236"/>
                </a:lnTo>
                <a:lnTo>
                  <a:pt x="4281" y="32009"/>
                </a:lnTo>
                <a:lnTo>
                  <a:pt x="6536" y="31190"/>
                </a:lnTo>
                <a:lnTo>
                  <a:pt x="8992" y="30645"/>
                </a:lnTo>
                <a:lnTo>
                  <a:pt x="11582" y="30281"/>
                </a:lnTo>
                <a:lnTo>
                  <a:pt x="14260" y="29086"/>
                </a:lnTo>
                <a:lnTo>
                  <a:pt x="16999" y="27337"/>
                </a:lnTo>
                <a:lnTo>
                  <a:pt x="19778" y="25218"/>
                </a:lnTo>
                <a:lnTo>
                  <a:pt x="22582" y="22853"/>
                </a:lnTo>
                <a:lnTo>
                  <a:pt x="25404" y="20324"/>
                </a:lnTo>
                <a:lnTo>
                  <a:pt x="31080" y="14974"/>
                </a:lnTo>
                <a:lnTo>
                  <a:pt x="36777" y="9421"/>
                </a:lnTo>
                <a:lnTo>
                  <a:pt x="38678" y="6607"/>
                </a:lnTo>
                <a:lnTo>
                  <a:pt x="39945" y="3778"/>
                </a:lnTo>
                <a:lnTo>
                  <a:pt x="40789" y="940"/>
                </a:lnTo>
                <a:lnTo>
                  <a:pt x="39447" y="0"/>
                </a:lnTo>
                <a:lnTo>
                  <a:pt x="36648" y="326"/>
                </a:lnTo>
                <a:lnTo>
                  <a:pt x="32876" y="1496"/>
                </a:lnTo>
                <a:lnTo>
                  <a:pt x="28457" y="2276"/>
                </a:lnTo>
                <a:lnTo>
                  <a:pt x="23606" y="2796"/>
                </a:lnTo>
                <a:lnTo>
                  <a:pt x="8188" y="124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98"/>
          <p:cNvSpPr/>
          <p:nvPr/>
        </p:nvSpPr>
        <p:spPr>
          <a:xfrm>
            <a:off x="6226645" y="1887308"/>
            <a:ext cx="304420" cy="426725"/>
          </a:xfrm>
          <a:custGeom>
            <a:avLst/>
            <a:gdLst/>
            <a:ahLst/>
            <a:cxnLst/>
            <a:rect l="0" t="0" r="0" b="0"/>
            <a:pathLst>
              <a:path w="304420" h="426725">
                <a:moveTo>
                  <a:pt x="197014" y="32931"/>
                </a:moveTo>
                <a:lnTo>
                  <a:pt x="190171" y="20196"/>
                </a:lnTo>
                <a:lnTo>
                  <a:pt x="185083" y="13619"/>
                </a:lnTo>
                <a:lnTo>
                  <a:pt x="182392" y="11484"/>
                </a:lnTo>
                <a:lnTo>
                  <a:pt x="179647" y="10061"/>
                </a:lnTo>
                <a:lnTo>
                  <a:pt x="176864" y="9112"/>
                </a:lnTo>
                <a:lnTo>
                  <a:pt x="171231" y="5517"/>
                </a:lnTo>
                <a:lnTo>
                  <a:pt x="168396" y="3226"/>
                </a:lnTo>
                <a:lnTo>
                  <a:pt x="165553" y="1698"/>
                </a:lnTo>
                <a:lnTo>
                  <a:pt x="159854" y="0"/>
                </a:lnTo>
                <a:lnTo>
                  <a:pt x="156048" y="500"/>
                </a:lnTo>
                <a:lnTo>
                  <a:pt x="146740" y="3595"/>
                </a:lnTo>
                <a:lnTo>
                  <a:pt x="141591" y="4801"/>
                </a:lnTo>
                <a:lnTo>
                  <a:pt x="136253" y="5605"/>
                </a:lnTo>
                <a:lnTo>
                  <a:pt x="130789" y="6142"/>
                </a:lnTo>
                <a:lnTo>
                  <a:pt x="123337" y="8404"/>
                </a:lnTo>
                <a:lnTo>
                  <a:pt x="114559" y="11817"/>
                </a:lnTo>
                <a:lnTo>
                  <a:pt x="104896" y="15998"/>
                </a:lnTo>
                <a:lnTo>
                  <a:pt x="95598" y="19737"/>
                </a:lnTo>
                <a:lnTo>
                  <a:pt x="77645" y="26433"/>
                </a:lnTo>
                <a:lnTo>
                  <a:pt x="69810" y="30504"/>
                </a:lnTo>
                <a:lnTo>
                  <a:pt x="62681" y="35123"/>
                </a:lnTo>
                <a:lnTo>
                  <a:pt x="56025" y="40108"/>
                </a:lnTo>
                <a:lnTo>
                  <a:pt x="49681" y="45336"/>
                </a:lnTo>
                <a:lnTo>
                  <a:pt x="43547" y="50726"/>
                </a:lnTo>
                <a:lnTo>
                  <a:pt x="37553" y="56224"/>
                </a:lnTo>
                <a:lnTo>
                  <a:pt x="28353" y="67414"/>
                </a:lnTo>
                <a:lnTo>
                  <a:pt x="21089" y="78737"/>
                </a:lnTo>
                <a:lnTo>
                  <a:pt x="14685" y="90119"/>
                </a:lnTo>
                <a:lnTo>
                  <a:pt x="5725" y="102687"/>
                </a:lnTo>
                <a:lnTo>
                  <a:pt x="3766" y="108010"/>
                </a:lnTo>
                <a:lnTo>
                  <a:pt x="2460" y="114416"/>
                </a:lnTo>
                <a:lnTo>
                  <a:pt x="1008" y="127250"/>
                </a:lnTo>
                <a:lnTo>
                  <a:pt x="363" y="136128"/>
                </a:lnTo>
                <a:lnTo>
                  <a:pt x="76" y="148329"/>
                </a:lnTo>
                <a:lnTo>
                  <a:pt x="0" y="155583"/>
                </a:lnTo>
                <a:lnTo>
                  <a:pt x="901" y="161372"/>
                </a:lnTo>
                <a:lnTo>
                  <a:pt x="4444" y="170344"/>
                </a:lnTo>
                <a:lnTo>
                  <a:pt x="11792" y="180750"/>
                </a:lnTo>
                <a:lnTo>
                  <a:pt x="14478" y="182912"/>
                </a:lnTo>
                <a:lnTo>
                  <a:pt x="17221" y="184353"/>
                </a:lnTo>
                <a:lnTo>
                  <a:pt x="20003" y="185314"/>
                </a:lnTo>
                <a:lnTo>
                  <a:pt x="28173" y="186382"/>
                </a:lnTo>
                <a:lnTo>
                  <a:pt x="33019" y="186667"/>
                </a:lnTo>
                <a:lnTo>
                  <a:pt x="38154" y="185904"/>
                </a:lnTo>
                <a:lnTo>
                  <a:pt x="43482" y="184444"/>
                </a:lnTo>
                <a:lnTo>
                  <a:pt x="48940" y="182517"/>
                </a:lnTo>
                <a:lnTo>
                  <a:pt x="56388" y="179328"/>
                </a:lnTo>
                <a:lnTo>
                  <a:pt x="74824" y="170704"/>
                </a:lnTo>
                <a:lnTo>
                  <a:pt x="116312" y="150394"/>
                </a:lnTo>
                <a:lnTo>
                  <a:pt x="122258" y="146482"/>
                </a:lnTo>
                <a:lnTo>
                  <a:pt x="128127" y="141969"/>
                </a:lnTo>
                <a:lnTo>
                  <a:pt x="133944" y="137056"/>
                </a:lnTo>
                <a:lnTo>
                  <a:pt x="141633" y="129018"/>
                </a:lnTo>
                <a:lnTo>
                  <a:pt x="150568" y="118897"/>
                </a:lnTo>
                <a:lnTo>
                  <a:pt x="160336" y="107387"/>
                </a:lnTo>
                <a:lnTo>
                  <a:pt x="167799" y="97808"/>
                </a:lnTo>
                <a:lnTo>
                  <a:pt x="173728" y="89518"/>
                </a:lnTo>
                <a:lnTo>
                  <a:pt x="178633" y="82086"/>
                </a:lnTo>
                <a:lnTo>
                  <a:pt x="184083" y="71288"/>
                </a:lnTo>
                <a:lnTo>
                  <a:pt x="192132" y="47493"/>
                </a:lnTo>
                <a:lnTo>
                  <a:pt x="194845" y="34323"/>
                </a:lnTo>
                <a:lnTo>
                  <a:pt x="196050" y="24978"/>
                </a:lnTo>
                <a:lnTo>
                  <a:pt x="196371" y="23819"/>
                </a:lnTo>
                <a:lnTo>
                  <a:pt x="196586" y="23999"/>
                </a:lnTo>
                <a:lnTo>
                  <a:pt x="196888" y="28803"/>
                </a:lnTo>
                <a:lnTo>
                  <a:pt x="201528" y="40810"/>
                </a:lnTo>
                <a:lnTo>
                  <a:pt x="206323" y="51038"/>
                </a:lnTo>
                <a:lnTo>
                  <a:pt x="210676" y="61934"/>
                </a:lnTo>
                <a:lnTo>
                  <a:pt x="216012" y="89531"/>
                </a:lnTo>
                <a:lnTo>
                  <a:pt x="225821" y="130347"/>
                </a:lnTo>
                <a:lnTo>
                  <a:pt x="230506" y="149310"/>
                </a:lnTo>
                <a:lnTo>
                  <a:pt x="234583" y="164810"/>
                </a:lnTo>
                <a:lnTo>
                  <a:pt x="241651" y="189652"/>
                </a:lnTo>
                <a:lnTo>
                  <a:pt x="250986" y="219702"/>
                </a:lnTo>
                <a:lnTo>
                  <a:pt x="253951" y="227930"/>
                </a:lnTo>
                <a:lnTo>
                  <a:pt x="256880" y="235321"/>
                </a:lnTo>
                <a:lnTo>
                  <a:pt x="259785" y="242153"/>
                </a:lnTo>
                <a:lnTo>
                  <a:pt x="262674" y="249565"/>
                </a:lnTo>
                <a:lnTo>
                  <a:pt x="268424" y="265420"/>
                </a:lnTo>
                <a:lnTo>
                  <a:pt x="272243" y="279364"/>
                </a:lnTo>
                <a:lnTo>
                  <a:pt x="292975" y="364751"/>
                </a:lnTo>
                <a:lnTo>
                  <a:pt x="295279" y="375112"/>
                </a:lnTo>
                <a:lnTo>
                  <a:pt x="296814" y="382972"/>
                </a:lnTo>
                <a:lnTo>
                  <a:pt x="297838" y="389164"/>
                </a:lnTo>
                <a:lnTo>
                  <a:pt x="299472" y="397102"/>
                </a:lnTo>
                <a:lnTo>
                  <a:pt x="303829" y="416083"/>
                </a:lnTo>
                <a:lnTo>
                  <a:pt x="304419" y="421716"/>
                </a:lnTo>
                <a:lnTo>
                  <a:pt x="303860" y="424519"/>
                </a:lnTo>
                <a:lnTo>
                  <a:pt x="302535" y="425434"/>
                </a:lnTo>
                <a:lnTo>
                  <a:pt x="298523" y="426452"/>
                </a:lnTo>
                <a:lnTo>
                  <a:pt x="296119" y="426724"/>
                </a:lnTo>
                <a:lnTo>
                  <a:pt x="294517" y="425952"/>
                </a:lnTo>
                <a:lnTo>
                  <a:pt x="293449" y="424485"/>
                </a:lnTo>
                <a:lnTo>
                  <a:pt x="292736" y="422555"/>
                </a:lnTo>
                <a:lnTo>
                  <a:pt x="289406" y="417870"/>
                </a:lnTo>
                <a:lnTo>
                  <a:pt x="282739" y="4101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99"/>
          <p:cNvSpPr/>
          <p:nvPr/>
        </p:nvSpPr>
        <p:spPr>
          <a:xfrm>
            <a:off x="7143897" y="1714500"/>
            <a:ext cx="85420" cy="64240"/>
          </a:xfrm>
          <a:custGeom>
            <a:avLst/>
            <a:gdLst/>
            <a:ahLst/>
            <a:cxnLst/>
            <a:rect l="0" t="0" r="0" b="0"/>
            <a:pathLst>
              <a:path w="85420" h="64240">
                <a:moveTo>
                  <a:pt x="8425" y="0"/>
                </a:moveTo>
                <a:lnTo>
                  <a:pt x="17527" y="0"/>
                </a:lnTo>
                <a:lnTo>
                  <a:pt x="20208" y="952"/>
                </a:lnTo>
                <a:lnTo>
                  <a:pt x="21995" y="2539"/>
                </a:lnTo>
                <a:lnTo>
                  <a:pt x="23187" y="4550"/>
                </a:lnTo>
                <a:lnTo>
                  <a:pt x="24934" y="6843"/>
                </a:lnTo>
                <a:lnTo>
                  <a:pt x="27051" y="9325"/>
                </a:lnTo>
                <a:lnTo>
                  <a:pt x="29415" y="11931"/>
                </a:lnTo>
                <a:lnTo>
                  <a:pt x="30991" y="16527"/>
                </a:lnTo>
                <a:lnTo>
                  <a:pt x="32041" y="22448"/>
                </a:lnTo>
                <a:lnTo>
                  <a:pt x="32742" y="29252"/>
                </a:lnTo>
                <a:lnTo>
                  <a:pt x="32256" y="35694"/>
                </a:lnTo>
                <a:lnTo>
                  <a:pt x="30980" y="41893"/>
                </a:lnTo>
                <a:lnTo>
                  <a:pt x="29176" y="47931"/>
                </a:lnTo>
                <a:lnTo>
                  <a:pt x="27022" y="51957"/>
                </a:lnTo>
                <a:lnTo>
                  <a:pt x="24633" y="54640"/>
                </a:lnTo>
                <a:lnTo>
                  <a:pt x="22088" y="56429"/>
                </a:lnTo>
                <a:lnTo>
                  <a:pt x="19439" y="58574"/>
                </a:lnTo>
                <a:lnTo>
                  <a:pt x="16720" y="60957"/>
                </a:lnTo>
                <a:lnTo>
                  <a:pt x="13956" y="63498"/>
                </a:lnTo>
                <a:lnTo>
                  <a:pt x="11160" y="64239"/>
                </a:lnTo>
                <a:lnTo>
                  <a:pt x="8343" y="63781"/>
                </a:lnTo>
                <a:lnTo>
                  <a:pt x="1530" y="60753"/>
                </a:lnTo>
                <a:lnTo>
                  <a:pt x="970" y="59551"/>
                </a:lnTo>
                <a:lnTo>
                  <a:pt x="598" y="57798"/>
                </a:lnTo>
                <a:lnTo>
                  <a:pt x="350" y="55677"/>
                </a:lnTo>
                <a:lnTo>
                  <a:pt x="184" y="53310"/>
                </a:lnTo>
                <a:lnTo>
                  <a:pt x="74" y="50780"/>
                </a:lnTo>
                <a:lnTo>
                  <a:pt x="0" y="48141"/>
                </a:lnTo>
                <a:lnTo>
                  <a:pt x="904" y="45429"/>
                </a:lnTo>
                <a:lnTo>
                  <a:pt x="2459" y="42668"/>
                </a:lnTo>
                <a:lnTo>
                  <a:pt x="4447" y="39875"/>
                </a:lnTo>
                <a:lnTo>
                  <a:pt x="6726" y="37061"/>
                </a:lnTo>
                <a:lnTo>
                  <a:pt x="9198" y="34232"/>
                </a:lnTo>
                <a:lnTo>
                  <a:pt x="11798" y="31394"/>
                </a:lnTo>
                <a:lnTo>
                  <a:pt x="17226" y="25700"/>
                </a:lnTo>
                <a:lnTo>
                  <a:pt x="20008" y="22848"/>
                </a:lnTo>
                <a:lnTo>
                  <a:pt x="23767" y="19995"/>
                </a:lnTo>
                <a:lnTo>
                  <a:pt x="28178" y="17140"/>
                </a:lnTo>
                <a:lnTo>
                  <a:pt x="33024" y="14284"/>
                </a:lnTo>
                <a:lnTo>
                  <a:pt x="37207" y="12380"/>
                </a:lnTo>
                <a:lnTo>
                  <a:pt x="40948" y="11111"/>
                </a:lnTo>
                <a:lnTo>
                  <a:pt x="44395" y="10264"/>
                </a:lnTo>
                <a:lnTo>
                  <a:pt x="48597" y="9700"/>
                </a:lnTo>
                <a:lnTo>
                  <a:pt x="53304" y="9324"/>
                </a:lnTo>
                <a:lnTo>
                  <a:pt x="62661" y="8906"/>
                </a:lnTo>
                <a:lnTo>
                  <a:pt x="69996" y="8721"/>
                </a:lnTo>
                <a:lnTo>
                  <a:pt x="73284" y="9624"/>
                </a:lnTo>
                <a:lnTo>
                  <a:pt x="76429" y="11178"/>
                </a:lnTo>
                <a:lnTo>
                  <a:pt x="83771" y="15966"/>
                </a:lnTo>
                <a:lnTo>
                  <a:pt x="84373" y="17311"/>
                </a:lnTo>
                <a:lnTo>
                  <a:pt x="84774" y="19161"/>
                </a:lnTo>
                <a:lnTo>
                  <a:pt x="85042" y="21346"/>
                </a:lnTo>
                <a:lnTo>
                  <a:pt x="85221" y="24708"/>
                </a:lnTo>
                <a:lnTo>
                  <a:pt x="85419" y="33524"/>
                </a:lnTo>
                <a:lnTo>
                  <a:pt x="84519" y="37589"/>
                </a:lnTo>
                <a:lnTo>
                  <a:pt x="82967" y="41252"/>
                </a:lnTo>
                <a:lnTo>
                  <a:pt x="80980" y="44646"/>
                </a:lnTo>
                <a:lnTo>
                  <a:pt x="78703" y="45956"/>
                </a:lnTo>
                <a:lnTo>
                  <a:pt x="76232" y="45877"/>
                </a:lnTo>
                <a:lnTo>
                  <a:pt x="73632" y="44872"/>
                </a:lnTo>
                <a:lnTo>
                  <a:pt x="70947" y="44202"/>
                </a:lnTo>
                <a:lnTo>
                  <a:pt x="68204" y="43756"/>
                </a:lnTo>
                <a:lnTo>
                  <a:pt x="65422" y="43458"/>
                </a:lnTo>
                <a:lnTo>
                  <a:pt x="62616" y="42307"/>
                </a:lnTo>
                <a:lnTo>
                  <a:pt x="59792" y="40587"/>
                </a:lnTo>
                <a:lnTo>
                  <a:pt x="56958" y="38488"/>
                </a:lnTo>
                <a:lnTo>
                  <a:pt x="54115" y="36136"/>
                </a:lnTo>
                <a:lnTo>
                  <a:pt x="51268" y="33615"/>
                </a:lnTo>
                <a:lnTo>
                  <a:pt x="44405" y="27277"/>
                </a:lnTo>
                <a:lnTo>
                  <a:pt x="34143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00"/>
          <p:cNvSpPr/>
          <p:nvPr/>
        </p:nvSpPr>
        <p:spPr>
          <a:xfrm>
            <a:off x="7683817" y="1243074"/>
            <a:ext cx="265622" cy="454282"/>
          </a:xfrm>
          <a:custGeom>
            <a:avLst/>
            <a:gdLst/>
            <a:ahLst/>
            <a:cxnLst/>
            <a:rect l="0" t="0" r="0" b="0"/>
            <a:pathLst>
              <a:path w="265622" h="454282">
                <a:moveTo>
                  <a:pt x="0" y="17083"/>
                </a:moveTo>
                <a:lnTo>
                  <a:pt x="13652" y="17083"/>
                </a:lnTo>
                <a:lnTo>
                  <a:pt x="188759" y="2321"/>
                </a:lnTo>
                <a:lnTo>
                  <a:pt x="212798" y="997"/>
                </a:lnTo>
                <a:lnTo>
                  <a:pt x="234651" y="147"/>
                </a:lnTo>
                <a:lnTo>
                  <a:pt x="247538" y="0"/>
                </a:lnTo>
                <a:lnTo>
                  <a:pt x="250750" y="932"/>
                </a:lnTo>
                <a:lnTo>
                  <a:pt x="252892" y="2506"/>
                </a:lnTo>
                <a:lnTo>
                  <a:pt x="260880" y="11875"/>
                </a:lnTo>
                <a:lnTo>
                  <a:pt x="262502" y="15516"/>
                </a:lnTo>
                <a:lnTo>
                  <a:pt x="264786" y="28790"/>
                </a:lnTo>
                <a:lnTo>
                  <a:pt x="265463" y="42036"/>
                </a:lnTo>
                <a:lnTo>
                  <a:pt x="265621" y="58971"/>
                </a:lnTo>
                <a:lnTo>
                  <a:pt x="264711" y="67868"/>
                </a:lnTo>
                <a:lnTo>
                  <a:pt x="263151" y="76657"/>
                </a:lnTo>
                <a:lnTo>
                  <a:pt x="261159" y="85374"/>
                </a:lnTo>
                <a:lnTo>
                  <a:pt x="257926" y="96900"/>
                </a:lnTo>
                <a:lnTo>
                  <a:pt x="249253" y="124947"/>
                </a:lnTo>
                <a:lnTo>
                  <a:pt x="238212" y="159215"/>
                </a:lnTo>
                <a:lnTo>
                  <a:pt x="232151" y="172798"/>
                </a:lnTo>
                <a:lnTo>
                  <a:pt x="224300" y="188520"/>
                </a:lnTo>
                <a:lnTo>
                  <a:pt x="215255" y="205670"/>
                </a:lnTo>
                <a:lnTo>
                  <a:pt x="208274" y="219960"/>
                </a:lnTo>
                <a:lnTo>
                  <a:pt x="202666" y="232344"/>
                </a:lnTo>
                <a:lnTo>
                  <a:pt x="197977" y="243458"/>
                </a:lnTo>
                <a:lnTo>
                  <a:pt x="193896" y="253725"/>
                </a:lnTo>
                <a:lnTo>
                  <a:pt x="186825" y="272752"/>
                </a:lnTo>
                <a:lnTo>
                  <a:pt x="182652" y="286589"/>
                </a:lnTo>
                <a:lnTo>
                  <a:pt x="164808" y="350848"/>
                </a:lnTo>
                <a:lnTo>
                  <a:pt x="161308" y="362465"/>
                </a:lnTo>
                <a:lnTo>
                  <a:pt x="158974" y="371163"/>
                </a:lnTo>
                <a:lnTo>
                  <a:pt x="156380" y="383367"/>
                </a:lnTo>
                <a:lnTo>
                  <a:pt x="147106" y="430220"/>
                </a:lnTo>
                <a:lnTo>
                  <a:pt x="146343" y="439142"/>
                </a:lnTo>
                <a:lnTo>
                  <a:pt x="145733" y="4542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01"/>
          <p:cNvSpPr/>
          <p:nvPr/>
        </p:nvSpPr>
        <p:spPr>
          <a:xfrm>
            <a:off x="8039461" y="1518524"/>
            <a:ext cx="29631" cy="36920"/>
          </a:xfrm>
          <a:custGeom>
            <a:avLst/>
            <a:gdLst/>
            <a:ahLst/>
            <a:cxnLst/>
            <a:rect l="0" t="0" r="0" b="0"/>
            <a:pathLst>
              <a:path w="29631" h="36920">
                <a:moveTo>
                  <a:pt x="4401" y="7381"/>
                </a:moveTo>
                <a:lnTo>
                  <a:pt x="8952" y="7381"/>
                </a:lnTo>
                <a:lnTo>
                  <a:pt x="11245" y="6428"/>
                </a:lnTo>
                <a:lnTo>
                  <a:pt x="13726" y="4841"/>
                </a:lnTo>
                <a:lnTo>
                  <a:pt x="16333" y="2830"/>
                </a:lnTo>
                <a:lnTo>
                  <a:pt x="19023" y="1489"/>
                </a:lnTo>
                <a:lnTo>
                  <a:pt x="21769" y="595"/>
                </a:lnTo>
                <a:lnTo>
                  <a:pt x="24552" y="0"/>
                </a:lnTo>
                <a:lnTo>
                  <a:pt x="26408" y="555"/>
                </a:lnTo>
                <a:lnTo>
                  <a:pt x="27645" y="1878"/>
                </a:lnTo>
                <a:lnTo>
                  <a:pt x="28469" y="3712"/>
                </a:lnTo>
                <a:lnTo>
                  <a:pt x="29020" y="5887"/>
                </a:lnTo>
                <a:lnTo>
                  <a:pt x="29386" y="8290"/>
                </a:lnTo>
                <a:lnTo>
                  <a:pt x="29630" y="10844"/>
                </a:lnTo>
                <a:lnTo>
                  <a:pt x="28841" y="13500"/>
                </a:lnTo>
                <a:lnTo>
                  <a:pt x="27361" y="16223"/>
                </a:lnTo>
                <a:lnTo>
                  <a:pt x="25423" y="18990"/>
                </a:lnTo>
                <a:lnTo>
                  <a:pt x="22226" y="21788"/>
                </a:lnTo>
                <a:lnTo>
                  <a:pt x="18189" y="24605"/>
                </a:lnTo>
                <a:lnTo>
                  <a:pt x="13593" y="27436"/>
                </a:lnTo>
                <a:lnTo>
                  <a:pt x="10529" y="30276"/>
                </a:lnTo>
                <a:lnTo>
                  <a:pt x="8486" y="33122"/>
                </a:lnTo>
                <a:lnTo>
                  <a:pt x="7125" y="35971"/>
                </a:lnTo>
                <a:lnTo>
                  <a:pt x="5265" y="36919"/>
                </a:lnTo>
                <a:lnTo>
                  <a:pt x="3072" y="36598"/>
                </a:lnTo>
                <a:lnTo>
                  <a:pt x="658" y="35431"/>
                </a:lnTo>
                <a:lnTo>
                  <a:pt x="0" y="34653"/>
                </a:lnTo>
                <a:lnTo>
                  <a:pt x="514" y="34135"/>
                </a:lnTo>
                <a:lnTo>
                  <a:pt x="1810" y="33789"/>
                </a:lnTo>
                <a:lnTo>
                  <a:pt x="2673" y="32606"/>
                </a:lnTo>
                <a:lnTo>
                  <a:pt x="3250" y="30865"/>
                </a:lnTo>
                <a:lnTo>
                  <a:pt x="4401" y="245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02"/>
          <p:cNvSpPr/>
          <p:nvPr/>
        </p:nvSpPr>
        <p:spPr>
          <a:xfrm>
            <a:off x="8189594" y="1251725"/>
            <a:ext cx="390260" cy="435603"/>
          </a:xfrm>
          <a:custGeom>
            <a:avLst/>
            <a:gdLst/>
            <a:ahLst/>
            <a:cxnLst/>
            <a:rect l="0" t="0" r="0" b="0"/>
            <a:pathLst>
              <a:path w="390260" h="435603">
                <a:moveTo>
                  <a:pt x="0" y="51294"/>
                </a:moveTo>
                <a:lnTo>
                  <a:pt x="4552" y="37642"/>
                </a:lnTo>
                <a:lnTo>
                  <a:pt x="9325" y="28399"/>
                </a:lnTo>
                <a:lnTo>
                  <a:pt x="11932" y="24601"/>
                </a:lnTo>
                <a:lnTo>
                  <a:pt x="15574" y="22069"/>
                </a:lnTo>
                <a:lnTo>
                  <a:pt x="24702" y="19255"/>
                </a:lnTo>
                <a:lnTo>
                  <a:pt x="35109" y="15465"/>
                </a:lnTo>
                <a:lnTo>
                  <a:pt x="46084" y="10605"/>
                </a:lnTo>
                <a:lnTo>
                  <a:pt x="57312" y="5270"/>
                </a:lnTo>
                <a:lnTo>
                  <a:pt x="63926" y="3467"/>
                </a:lnTo>
                <a:lnTo>
                  <a:pt x="71193" y="2264"/>
                </a:lnTo>
                <a:lnTo>
                  <a:pt x="78895" y="1463"/>
                </a:lnTo>
                <a:lnTo>
                  <a:pt x="86886" y="928"/>
                </a:lnTo>
                <a:lnTo>
                  <a:pt x="95073" y="572"/>
                </a:lnTo>
                <a:lnTo>
                  <a:pt x="111787" y="176"/>
                </a:lnTo>
                <a:lnTo>
                  <a:pt x="128741" y="0"/>
                </a:lnTo>
                <a:lnTo>
                  <a:pt x="140120" y="906"/>
                </a:lnTo>
                <a:lnTo>
                  <a:pt x="153421" y="2462"/>
                </a:lnTo>
                <a:lnTo>
                  <a:pt x="168004" y="4452"/>
                </a:lnTo>
                <a:lnTo>
                  <a:pt x="179630" y="6731"/>
                </a:lnTo>
                <a:lnTo>
                  <a:pt x="189286" y="9203"/>
                </a:lnTo>
                <a:lnTo>
                  <a:pt x="197628" y="11804"/>
                </a:lnTo>
                <a:lnTo>
                  <a:pt x="209438" y="17233"/>
                </a:lnTo>
                <a:lnTo>
                  <a:pt x="218814" y="22821"/>
                </a:lnTo>
                <a:lnTo>
                  <a:pt x="229330" y="28480"/>
                </a:lnTo>
                <a:lnTo>
                  <a:pt x="241411" y="37020"/>
                </a:lnTo>
                <a:lnTo>
                  <a:pt x="247947" y="45268"/>
                </a:lnTo>
                <a:lnTo>
                  <a:pt x="251022" y="50134"/>
                </a:lnTo>
                <a:lnTo>
                  <a:pt x="253073" y="57189"/>
                </a:lnTo>
                <a:lnTo>
                  <a:pt x="254441" y="65701"/>
                </a:lnTo>
                <a:lnTo>
                  <a:pt x="255353" y="75187"/>
                </a:lnTo>
                <a:lnTo>
                  <a:pt x="254055" y="83415"/>
                </a:lnTo>
                <a:lnTo>
                  <a:pt x="251285" y="90806"/>
                </a:lnTo>
                <a:lnTo>
                  <a:pt x="244081" y="104098"/>
                </a:lnTo>
                <a:lnTo>
                  <a:pt x="237704" y="116355"/>
                </a:lnTo>
                <a:lnTo>
                  <a:pt x="229154" y="128153"/>
                </a:lnTo>
                <a:lnTo>
                  <a:pt x="219005" y="138794"/>
                </a:lnTo>
                <a:lnTo>
                  <a:pt x="202579" y="151092"/>
                </a:lnTo>
                <a:lnTo>
                  <a:pt x="191319" y="161054"/>
                </a:lnTo>
                <a:lnTo>
                  <a:pt x="182791" y="166377"/>
                </a:lnTo>
                <a:lnTo>
                  <a:pt x="172343" y="171832"/>
                </a:lnTo>
                <a:lnTo>
                  <a:pt x="160616" y="177373"/>
                </a:lnTo>
                <a:lnTo>
                  <a:pt x="151845" y="182019"/>
                </a:lnTo>
                <a:lnTo>
                  <a:pt x="145046" y="186069"/>
                </a:lnTo>
                <a:lnTo>
                  <a:pt x="139560" y="189722"/>
                </a:lnTo>
                <a:lnTo>
                  <a:pt x="135903" y="191204"/>
                </a:lnTo>
                <a:lnTo>
                  <a:pt x="133464" y="191240"/>
                </a:lnTo>
                <a:lnTo>
                  <a:pt x="131839" y="190312"/>
                </a:lnTo>
                <a:lnTo>
                  <a:pt x="132660" y="188740"/>
                </a:lnTo>
                <a:lnTo>
                  <a:pt x="138653" y="184454"/>
                </a:lnTo>
                <a:lnTo>
                  <a:pt x="147667" y="181914"/>
                </a:lnTo>
                <a:lnTo>
                  <a:pt x="158022" y="180785"/>
                </a:lnTo>
                <a:lnTo>
                  <a:pt x="168974" y="180284"/>
                </a:lnTo>
                <a:lnTo>
                  <a:pt x="273067" y="179892"/>
                </a:lnTo>
                <a:lnTo>
                  <a:pt x="282057" y="180842"/>
                </a:lnTo>
                <a:lnTo>
                  <a:pt x="290909" y="182427"/>
                </a:lnTo>
                <a:lnTo>
                  <a:pt x="299666" y="184436"/>
                </a:lnTo>
                <a:lnTo>
                  <a:pt x="308363" y="187680"/>
                </a:lnTo>
                <a:lnTo>
                  <a:pt x="317018" y="191749"/>
                </a:lnTo>
                <a:lnTo>
                  <a:pt x="325645" y="196366"/>
                </a:lnTo>
                <a:lnTo>
                  <a:pt x="333302" y="201349"/>
                </a:lnTo>
                <a:lnTo>
                  <a:pt x="340312" y="206576"/>
                </a:lnTo>
                <a:lnTo>
                  <a:pt x="346890" y="211965"/>
                </a:lnTo>
                <a:lnTo>
                  <a:pt x="353180" y="217463"/>
                </a:lnTo>
                <a:lnTo>
                  <a:pt x="365249" y="228652"/>
                </a:lnTo>
                <a:lnTo>
                  <a:pt x="374424" y="239975"/>
                </a:lnTo>
                <a:lnTo>
                  <a:pt x="378203" y="245662"/>
                </a:lnTo>
                <a:lnTo>
                  <a:pt x="382403" y="257060"/>
                </a:lnTo>
                <a:lnTo>
                  <a:pt x="385222" y="269428"/>
                </a:lnTo>
                <a:lnTo>
                  <a:pt x="387308" y="276727"/>
                </a:lnTo>
                <a:lnTo>
                  <a:pt x="389651" y="284450"/>
                </a:lnTo>
                <a:lnTo>
                  <a:pt x="390259" y="291504"/>
                </a:lnTo>
                <a:lnTo>
                  <a:pt x="388397" y="304422"/>
                </a:lnTo>
                <a:lnTo>
                  <a:pt x="386567" y="311486"/>
                </a:lnTo>
                <a:lnTo>
                  <a:pt x="384393" y="319053"/>
                </a:lnTo>
                <a:lnTo>
                  <a:pt x="381992" y="326955"/>
                </a:lnTo>
                <a:lnTo>
                  <a:pt x="378487" y="334128"/>
                </a:lnTo>
                <a:lnTo>
                  <a:pt x="369512" y="347179"/>
                </a:lnTo>
                <a:lnTo>
                  <a:pt x="359173" y="359329"/>
                </a:lnTo>
                <a:lnTo>
                  <a:pt x="353749" y="365235"/>
                </a:lnTo>
                <a:lnTo>
                  <a:pt x="347276" y="370126"/>
                </a:lnTo>
                <a:lnTo>
                  <a:pt x="340103" y="374339"/>
                </a:lnTo>
                <a:lnTo>
                  <a:pt x="303507" y="392495"/>
                </a:lnTo>
                <a:lnTo>
                  <a:pt x="293778" y="396872"/>
                </a:lnTo>
                <a:lnTo>
                  <a:pt x="284435" y="400742"/>
                </a:lnTo>
                <a:lnTo>
                  <a:pt x="275349" y="404274"/>
                </a:lnTo>
                <a:lnTo>
                  <a:pt x="262624" y="408534"/>
                </a:lnTo>
                <a:lnTo>
                  <a:pt x="230705" y="418348"/>
                </a:lnTo>
                <a:lnTo>
                  <a:pt x="216668" y="421727"/>
                </a:lnTo>
                <a:lnTo>
                  <a:pt x="204454" y="423979"/>
                </a:lnTo>
                <a:lnTo>
                  <a:pt x="180404" y="427435"/>
                </a:lnTo>
                <a:lnTo>
                  <a:pt x="150665" y="432146"/>
                </a:lnTo>
                <a:lnTo>
                  <a:pt x="138544" y="433783"/>
                </a:lnTo>
                <a:lnTo>
                  <a:pt x="128557" y="434874"/>
                </a:lnTo>
                <a:lnTo>
                  <a:pt x="119996" y="435602"/>
                </a:lnTo>
                <a:lnTo>
                  <a:pt x="110477" y="435134"/>
                </a:lnTo>
                <a:lnTo>
                  <a:pt x="100321" y="433870"/>
                </a:lnTo>
                <a:lnTo>
                  <a:pt x="89742" y="432075"/>
                </a:lnTo>
                <a:lnTo>
                  <a:pt x="81736" y="430878"/>
                </a:lnTo>
                <a:lnTo>
                  <a:pt x="75445" y="430080"/>
                </a:lnTo>
                <a:lnTo>
                  <a:pt x="60008" y="4284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03"/>
          <p:cNvSpPr/>
          <p:nvPr/>
        </p:nvSpPr>
        <p:spPr>
          <a:xfrm>
            <a:off x="7615237" y="1860266"/>
            <a:ext cx="1303021" cy="34257"/>
          </a:xfrm>
          <a:custGeom>
            <a:avLst/>
            <a:gdLst/>
            <a:ahLst/>
            <a:cxnLst/>
            <a:rect l="0" t="0" r="0" b="0"/>
            <a:pathLst>
              <a:path w="1303021" h="34257">
                <a:moveTo>
                  <a:pt x="0" y="34256"/>
                </a:moveTo>
                <a:lnTo>
                  <a:pt x="22754" y="29705"/>
                </a:lnTo>
                <a:lnTo>
                  <a:pt x="31362" y="28365"/>
                </a:lnTo>
                <a:lnTo>
                  <a:pt x="39005" y="27471"/>
                </a:lnTo>
                <a:lnTo>
                  <a:pt x="46006" y="26875"/>
                </a:lnTo>
                <a:lnTo>
                  <a:pt x="71565" y="23673"/>
                </a:lnTo>
                <a:lnTo>
                  <a:pt x="87715" y="21486"/>
                </a:lnTo>
                <a:lnTo>
                  <a:pt x="102292" y="20028"/>
                </a:lnTo>
                <a:lnTo>
                  <a:pt x="115820" y="19055"/>
                </a:lnTo>
                <a:lnTo>
                  <a:pt x="128648" y="18407"/>
                </a:lnTo>
                <a:lnTo>
                  <a:pt x="224696" y="11476"/>
                </a:lnTo>
                <a:lnTo>
                  <a:pt x="420149" y="2905"/>
                </a:lnTo>
                <a:lnTo>
                  <a:pt x="489946" y="1272"/>
                </a:lnTo>
                <a:lnTo>
                  <a:pt x="1133601" y="0"/>
                </a:lnTo>
                <a:lnTo>
                  <a:pt x="1165309" y="941"/>
                </a:lnTo>
                <a:lnTo>
                  <a:pt x="1193116" y="2521"/>
                </a:lnTo>
                <a:lnTo>
                  <a:pt x="1237029" y="5864"/>
                </a:lnTo>
                <a:lnTo>
                  <a:pt x="1262895" y="7350"/>
                </a:lnTo>
                <a:lnTo>
                  <a:pt x="1271508" y="8699"/>
                </a:lnTo>
                <a:lnTo>
                  <a:pt x="1278203" y="10550"/>
                </a:lnTo>
                <a:lnTo>
                  <a:pt x="1283617" y="12737"/>
                </a:lnTo>
                <a:lnTo>
                  <a:pt x="1288180" y="15148"/>
                </a:lnTo>
                <a:lnTo>
                  <a:pt x="1292175" y="17707"/>
                </a:lnTo>
                <a:lnTo>
                  <a:pt x="1299807" y="23320"/>
                </a:lnTo>
                <a:lnTo>
                  <a:pt x="1303020" y="342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04"/>
          <p:cNvSpPr/>
          <p:nvPr/>
        </p:nvSpPr>
        <p:spPr>
          <a:xfrm>
            <a:off x="7803832" y="1997925"/>
            <a:ext cx="342136" cy="333796"/>
          </a:xfrm>
          <a:custGeom>
            <a:avLst/>
            <a:gdLst/>
            <a:ahLst/>
            <a:cxnLst/>
            <a:rect l="0" t="0" r="0" b="0"/>
            <a:pathLst>
              <a:path w="342136" h="333796">
                <a:moveTo>
                  <a:pt x="0" y="85192"/>
                </a:moveTo>
                <a:lnTo>
                  <a:pt x="9101" y="76090"/>
                </a:lnTo>
                <a:lnTo>
                  <a:pt x="18650" y="69082"/>
                </a:lnTo>
                <a:lnTo>
                  <a:pt x="23863" y="65880"/>
                </a:lnTo>
                <a:lnTo>
                  <a:pt x="30196" y="62792"/>
                </a:lnTo>
                <a:lnTo>
                  <a:pt x="37276" y="59781"/>
                </a:lnTo>
                <a:lnTo>
                  <a:pt x="44854" y="56822"/>
                </a:lnTo>
                <a:lnTo>
                  <a:pt x="51810" y="53896"/>
                </a:lnTo>
                <a:lnTo>
                  <a:pt x="58353" y="50993"/>
                </a:lnTo>
                <a:lnTo>
                  <a:pt x="64619" y="48105"/>
                </a:lnTo>
                <a:lnTo>
                  <a:pt x="72607" y="45228"/>
                </a:lnTo>
                <a:lnTo>
                  <a:pt x="81742" y="42357"/>
                </a:lnTo>
                <a:lnTo>
                  <a:pt x="91643" y="39490"/>
                </a:lnTo>
                <a:lnTo>
                  <a:pt x="132881" y="26354"/>
                </a:lnTo>
                <a:lnTo>
                  <a:pt x="167642" y="14948"/>
                </a:lnTo>
                <a:lnTo>
                  <a:pt x="183199" y="11693"/>
                </a:lnTo>
                <a:lnTo>
                  <a:pt x="202142" y="8570"/>
                </a:lnTo>
                <a:lnTo>
                  <a:pt x="223344" y="5536"/>
                </a:lnTo>
                <a:lnTo>
                  <a:pt x="239384" y="3513"/>
                </a:lnTo>
                <a:lnTo>
                  <a:pt x="251981" y="2164"/>
                </a:lnTo>
                <a:lnTo>
                  <a:pt x="262286" y="1265"/>
                </a:lnTo>
                <a:lnTo>
                  <a:pt x="271059" y="666"/>
                </a:lnTo>
                <a:lnTo>
                  <a:pt x="285888" y="0"/>
                </a:lnTo>
                <a:lnTo>
                  <a:pt x="292510" y="775"/>
                </a:lnTo>
                <a:lnTo>
                  <a:pt x="298829" y="2244"/>
                </a:lnTo>
                <a:lnTo>
                  <a:pt x="304948" y="4176"/>
                </a:lnTo>
                <a:lnTo>
                  <a:pt x="314285" y="8862"/>
                </a:lnTo>
                <a:lnTo>
                  <a:pt x="318109" y="11446"/>
                </a:lnTo>
                <a:lnTo>
                  <a:pt x="320658" y="14120"/>
                </a:lnTo>
                <a:lnTo>
                  <a:pt x="322356" y="16856"/>
                </a:lnTo>
                <a:lnTo>
                  <a:pt x="323489" y="19632"/>
                </a:lnTo>
                <a:lnTo>
                  <a:pt x="326150" y="22435"/>
                </a:lnTo>
                <a:lnTo>
                  <a:pt x="334185" y="28090"/>
                </a:lnTo>
                <a:lnTo>
                  <a:pt x="337090" y="31884"/>
                </a:lnTo>
                <a:lnTo>
                  <a:pt x="339027" y="36319"/>
                </a:lnTo>
                <a:lnTo>
                  <a:pt x="341179" y="46325"/>
                </a:lnTo>
                <a:lnTo>
                  <a:pt x="341752" y="51661"/>
                </a:lnTo>
                <a:lnTo>
                  <a:pt x="342135" y="57123"/>
                </a:lnTo>
                <a:lnTo>
                  <a:pt x="341437" y="68384"/>
                </a:lnTo>
                <a:lnTo>
                  <a:pt x="338123" y="101217"/>
                </a:lnTo>
                <a:lnTo>
                  <a:pt x="333475" y="136129"/>
                </a:lnTo>
                <a:lnTo>
                  <a:pt x="330901" y="153440"/>
                </a:lnTo>
                <a:lnTo>
                  <a:pt x="327280" y="167838"/>
                </a:lnTo>
                <a:lnTo>
                  <a:pt x="322962" y="180294"/>
                </a:lnTo>
                <a:lnTo>
                  <a:pt x="318179" y="191456"/>
                </a:lnTo>
                <a:lnTo>
                  <a:pt x="314989" y="201755"/>
                </a:lnTo>
                <a:lnTo>
                  <a:pt x="312863" y="211478"/>
                </a:lnTo>
                <a:lnTo>
                  <a:pt x="311445" y="220818"/>
                </a:lnTo>
                <a:lnTo>
                  <a:pt x="308596" y="228949"/>
                </a:lnTo>
                <a:lnTo>
                  <a:pt x="304790" y="236275"/>
                </a:lnTo>
                <a:lnTo>
                  <a:pt x="300348" y="243064"/>
                </a:lnTo>
                <a:lnTo>
                  <a:pt x="296434" y="251400"/>
                </a:lnTo>
                <a:lnTo>
                  <a:pt x="292873" y="260767"/>
                </a:lnTo>
                <a:lnTo>
                  <a:pt x="289547" y="270822"/>
                </a:lnTo>
                <a:lnTo>
                  <a:pt x="287329" y="279430"/>
                </a:lnTo>
                <a:lnTo>
                  <a:pt x="285850" y="287074"/>
                </a:lnTo>
                <a:lnTo>
                  <a:pt x="284864" y="294075"/>
                </a:lnTo>
                <a:lnTo>
                  <a:pt x="284207" y="301600"/>
                </a:lnTo>
                <a:lnTo>
                  <a:pt x="283768" y="309474"/>
                </a:lnTo>
                <a:lnTo>
                  <a:pt x="282893" y="3337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05"/>
          <p:cNvSpPr/>
          <p:nvPr/>
        </p:nvSpPr>
        <p:spPr>
          <a:xfrm>
            <a:off x="7786687" y="2014537"/>
            <a:ext cx="685801" cy="411481"/>
          </a:xfrm>
          <a:custGeom>
            <a:avLst/>
            <a:gdLst/>
            <a:ahLst/>
            <a:cxnLst/>
            <a:rect l="0" t="0" r="0" b="0"/>
            <a:pathLst>
              <a:path w="685801" h="411481">
                <a:moveTo>
                  <a:pt x="0" y="0"/>
                </a:moveTo>
                <a:lnTo>
                  <a:pt x="6845" y="12735"/>
                </a:lnTo>
                <a:lnTo>
                  <a:pt x="16527" y="24305"/>
                </a:lnTo>
                <a:lnTo>
                  <a:pt x="29253" y="37472"/>
                </a:lnTo>
                <a:lnTo>
                  <a:pt x="44434" y="47769"/>
                </a:lnTo>
                <a:lnTo>
                  <a:pt x="59753" y="56473"/>
                </a:lnTo>
                <a:lnTo>
                  <a:pt x="72913" y="66692"/>
                </a:lnTo>
                <a:lnTo>
                  <a:pt x="87650" y="75043"/>
                </a:lnTo>
                <a:lnTo>
                  <a:pt x="106584" y="84788"/>
                </a:lnTo>
                <a:lnTo>
                  <a:pt x="119633" y="92720"/>
                </a:lnTo>
                <a:lnTo>
                  <a:pt x="157684" y="117008"/>
                </a:lnTo>
                <a:lnTo>
                  <a:pt x="199757" y="143889"/>
                </a:lnTo>
                <a:lnTo>
                  <a:pt x="218896" y="155934"/>
                </a:lnTo>
                <a:lnTo>
                  <a:pt x="236417" y="165868"/>
                </a:lnTo>
                <a:lnTo>
                  <a:pt x="252863" y="174396"/>
                </a:lnTo>
                <a:lnTo>
                  <a:pt x="268587" y="181987"/>
                </a:lnTo>
                <a:lnTo>
                  <a:pt x="282881" y="189904"/>
                </a:lnTo>
                <a:lnTo>
                  <a:pt x="296220" y="198041"/>
                </a:lnTo>
                <a:lnTo>
                  <a:pt x="308922" y="206322"/>
                </a:lnTo>
                <a:lnTo>
                  <a:pt x="321201" y="213748"/>
                </a:lnTo>
                <a:lnTo>
                  <a:pt x="333196" y="220604"/>
                </a:lnTo>
                <a:lnTo>
                  <a:pt x="356685" y="233301"/>
                </a:lnTo>
                <a:lnTo>
                  <a:pt x="379824" y="245295"/>
                </a:lnTo>
                <a:lnTo>
                  <a:pt x="391329" y="252112"/>
                </a:lnTo>
                <a:lnTo>
                  <a:pt x="402808" y="259515"/>
                </a:lnTo>
                <a:lnTo>
                  <a:pt x="414271" y="267307"/>
                </a:lnTo>
                <a:lnTo>
                  <a:pt x="430485" y="277265"/>
                </a:lnTo>
                <a:lnTo>
                  <a:pt x="471362" y="301029"/>
                </a:lnTo>
                <a:lnTo>
                  <a:pt x="492359" y="312128"/>
                </a:lnTo>
                <a:lnTo>
                  <a:pt x="513024" y="322386"/>
                </a:lnTo>
                <a:lnTo>
                  <a:pt x="533469" y="332081"/>
                </a:lnTo>
                <a:lnTo>
                  <a:pt x="551861" y="341403"/>
                </a:lnTo>
                <a:lnTo>
                  <a:pt x="568885" y="350474"/>
                </a:lnTo>
                <a:lnTo>
                  <a:pt x="584997" y="359379"/>
                </a:lnTo>
                <a:lnTo>
                  <a:pt x="598595" y="367221"/>
                </a:lnTo>
                <a:lnTo>
                  <a:pt x="621326" y="381015"/>
                </a:lnTo>
                <a:lnTo>
                  <a:pt x="633292" y="387360"/>
                </a:lnTo>
                <a:lnTo>
                  <a:pt x="646032" y="393495"/>
                </a:lnTo>
                <a:lnTo>
                  <a:pt x="68580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06"/>
          <p:cNvSpPr/>
          <p:nvPr/>
        </p:nvSpPr>
        <p:spPr>
          <a:xfrm>
            <a:off x="7795259" y="1954530"/>
            <a:ext cx="420054" cy="514351"/>
          </a:xfrm>
          <a:custGeom>
            <a:avLst/>
            <a:gdLst/>
            <a:ahLst/>
            <a:cxnLst/>
            <a:rect l="0" t="0" r="0" b="0"/>
            <a:pathLst>
              <a:path w="420054" h="514351">
                <a:moveTo>
                  <a:pt x="420053" y="0"/>
                </a:moveTo>
                <a:lnTo>
                  <a:pt x="397910" y="14761"/>
                </a:lnTo>
                <a:lnTo>
                  <a:pt x="386294" y="30091"/>
                </a:lnTo>
                <a:lnTo>
                  <a:pt x="370786" y="52731"/>
                </a:lnTo>
                <a:lnTo>
                  <a:pt x="322271" y="118494"/>
                </a:lnTo>
                <a:lnTo>
                  <a:pt x="276357" y="178513"/>
                </a:lnTo>
                <a:lnTo>
                  <a:pt x="206767" y="262866"/>
                </a:lnTo>
                <a:lnTo>
                  <a:pt x="126462" y="358382"/>
                </a:lnTo>
                <a:lnTo>
                  <a:pt x="100973" y="390103"/>
                </a:lnTo>
                <a:lnTo>
                  <a:pt x="91128" y="402944"/>
                </a:lnTo>
                <a:lnTo>
                  <a:pt x="75109" y="424831"/>
                </a:lnTo>
                <a:lnTo>
                  <a:pt x="66265" y="435620"/>
                </a:lnTo>
                <a:lnTo>
                  <a:pt x="56560" y="446624"/>
                </a:lnTo>
                <a:lnTo>
                  <a:pt x="46279" y="457769"/>
                </a:lnTo>
                <a:lnTo>
                  <a:pt x="38473" y="467104"/>
                </a:lnTo>
                <a:lnTo>
                  <a:pt x="22936" y="488392"/>
                </a:lnTo>
                <a:lnTo>
                  <a:pt x="15592" y="497415"/>
                </a:lnTo>
                <a:lnTo>
                  <a:pt x="12300" y="500203"/>
                </a:lnTo>
                <a:lnTo>
                  <a:pt x="9152" y="502061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07"/>
          <p:cNvSpPr/>
          <p:nvPr/>
        </p:nvSpPr>
        <p:spPr>
          <a:xfrm>
            <a:off x="7666672" y="1208722"/>
            <a:ext cx="401176" cy="608229"/>
          </a:xfrm>
          <a:custGeom>
            <a:avLst/>
            <a:gdLst/>
            <a:ahLst/>
            <a:cxnLst/>
            <a:rect l="0" t="0" r="0" b="0"/>
            <a:pathLst>
              <a:path w="401176" h="608229">
                <a:moveTo>
                  <a:pt x="0" y="0"/>
                </a:moveTo>
                <a:lnTo>
                  <a:pt x="9102" y="13653"/>
                </a:lnTo>
                <a:lnTo>
                  <a:pt x="18651" y="25435"/>
                </a:lnTo>
                <a:lnTo>
                  <a:pt x="28291" y="37022"/>
                </a:lnTo>
                <a:lnTo>
                  <a:pt x="35752" y="48522"/>
                </a:lnTo>
                <a:lnTo>
                  <a:pt x="54408" y="79359"/>
                </a:lnTo>
                <a:lnTo>
                  <a:pt x="60085" y="90053"/>
                </a:lnTo>
                <a:lnTo>
                  <a:pt x="64821" y="100040"/>
                </a:lnTo>
                <a:lnTo>
                  <a:pt x="73577" y="118757"/>
                </a:lnTo>
                <a:lnTo>
                  <a:pt x="89217" y="146312"/>
                </a:lnTo>
                <a:lnTo>
                  <a:pt x="100294" y="167263"/>
                </a:lnTo>
                <a:lnTo>
                  <a:pt x="106868" y="177231"/>
                </a:lnTo>
                <a:lnTo>
                  <a:pt x="114108" y="186734"/>
                </a:lnTo>
                <a:lnTo>
                  <a:pt x="121792" y="195927"/>
                </a:lnTo>
                <a:lnTo>
                  <a:pt x="133582" y="213485"/>
                </a:lnTo>
                <a:lnTo>
                  <a:pt x="164463" y="263475"/>
                </a:lnTo>
                <a:lnTo>
                  <a:pt x="201129" y="324023"/>
                </a:lnTo>
                <a:lnTo>
                  <a:pt x="211239" y="339841"/>
                </a:lnTo>
                <a:lnTo>
                  <a:pt x="220836" y="354195"/>
                </a:lnTo>
                <a:lnTo>
                  <a:pt x="230092" y="367575"/>
                </a:lnTo>
                <a:lnTo>
                  <a:pt x="238167" y="380305"/>
                </a:lnTo>
                <a:lnTo>
                  <a:pt x="245456" y="392602"/>
                </a:lnTo>
                <a:lnTo>
                  <a:pt x="252220" y="404610"/>
                </a:lnTo>
                <a:lnTo>
                  <a:pt x="264815" y="428112"/>
                </a:lnTo>
                <a:lnTo>
                  <a:pt x="270841" y="439713"/>
                </a:lnTo>
                <a:lnTo>
                  <a:pt x="281526" y="456019"/>
                </a:lnTo>
                <a:lnTo>
                  <a:pt x="295317" y="475463"/>
                </a:lnTo>
                <a:lnTo>
                  <a:pt x="323657" y="514212"/>
                </a:lnTo>
                <a:lnTo>
                  <a:pt x="359914" y="564911"/>
                </a:lnTo>
                <a:lnTo>
                  <a:pt x="368529" y="576632"/>
                </a:lnTo>
                <a:lnTo>
                  <a:pt x="376179" y="586352"/>
                </a:lnTo>
                <a:lnTo>
                  <a:pt x="383183" y="594736"/>
                </a:lnTo>
                <a:lnTo>
                  <a:pt x="394142" y="606275"/>
                </a:lnTo>
                <a:lnTo>
                  <a:pt x="397063" y="608018"/>
                </a:lnTo>
                <a:lnTo>
                  <a:pt x="399012" y="608228"/>
                </a:lnTo>
                <a:lnTo>
                  <a:pt x="400310" y="607415"/>
                </a:lnTo>
                <a:lnTo>
                  <a:pt x="401175" y="605921"/>
                </a:lnTo>
                <a:lnTo>
                  <a:pt x="394335" y="591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08"/>
          <p:cNvSpPr/>
          <p:nvPr/>
        </p:nvSpPr>
        <p:spPr>
          <a:xfrm>
            <a:off x="7572375" y="1165860"/>
            <a:ext cx="462916" cy="565786"/>
          </a:xfrm>
          <a:custGeom>
            <a:avLst/>
            <a:gdLst/>
            <a:ahLst/>
            <a:cxnLst/>
            <a:rect l="0" t="0" r="0" b="0"/>
            <a:pathLst>
              <a:path w="462916" h="565786">
                <a:moveTo>
                  <a:pt x="462915" y="0"/>
                </a:moveTo>
                <a:lnTo>
                  <a:pt x="449263" y="9101"/>
                </a:lnTo>
                <a:lnTo>
                  <a:pt x="440019" y="18650"/>
                </a:lnTo>
                <a:lnTo>
                  <a:pt x="431784" y="32101"/>
                </a:lnTo>
                <a:lnTo>
                  <a:pt x="426921" y="42356"/>
                </a:lnTo>
                <a:lnTo>
                  <a:pt x="421774" y="53954"/>
                </a:lnTo>
                <a:lnTo>
                  <a:pt x="410975" y="77002"/>
                </a:lnTo>
                <a:lnTo>
                  <a:pt x="388519" y="122842"/>
                </a:lnTo>
                <a:lnTo>
                  <a:pt x="380933" y="135235"/>
                </a:lnTo>
                <a:lnTo>
                  <a:pt x="372065" y="148259"/>
                </a:lnTo>
                <a:lnTo>
                  <a:pt x="362343" y="161704"/>
                </a:lnTo>
                <a:lnTo>
                  <a:pt x="333761" y="204583"/>
                </a:lnTo>
                <a:lnTo>
                  <a:pt x="316805" y="230686"/>
                </a:lnTo>
                <a:lnTo>
                  <a:pt x="300739" y="253803"/>
                </a:lnTo>
                <a:lnTo>
                  <a:pt x="285265" y="274929"/>
                </a:lnTo>
                <a:lnTo>
                  <a:pt x="270187" y="294729"/>
                </a:lnTo>
                <a:lnTo>
                  <a:pt x="250609" y="317453"/>
                </a:lnTo>
                <a:lnTo>
                  <a:pt x="228033" y="342128"/>
                </a:lnTo>
                <a:lnTo>
                  <a:pt x="176596" y="395896"/>
                </a:lnTo>
                <a:lnTo>
                  <a:pt x="118809" y="454719"/>
                </a:lnTo>
                <a:lnTo>
                  <a:pt x="96351" y="476501"/>
                </a:lnTo>
                <a:lnTo>
                  <a:pt x="78521" y="492927"/>
                </a:lnTo>
                <a:lnTo>
                  <a:pt x="63777" y="505783"/>
                </a:lnTo>
                <a:lnTo>
                  <a:pt x="39775" y="527687"/>
                </a:lnTo>
                <a:lnTo>
                  <a:pt x="29374" y="537529"/>
                </a:lnTo>
                <a:lnTo>
                  <a:pt x="15278" y="548464"/>
                </a:lnTo>
                <a:lnTo>
                  <a:pt x="0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09"/>
          <p:cNvSpPr/>
          <p:nvPr/>
        </p:nvSpPr>
        <p:spPr>
          <a:xfrm>
            <a:off x="8155305" y="1294447"/>
            <a:ext cx="462915" cy="488634"/>
          </a:xfrm>
          <a:custGeom>
            <a:avLst/>
            <a:gdLst/>
            <a:ahLst/>
            <a:cxnLst/>
            <a:rect l="0" t="0" r="0" b="0"/>
            <a:pathLst>
              <a:path w="462915" h="488634">
                <a:moveTo>
                  <a:pt x="0" y="0"/>
                </a:moveTo>
                <a:lnTo>
                  <a:pt x="13687" y="14640"/>
                </a:lnTo>
                <a:lnTo>
                  <a:pt x="23863" y="28414"/>
                </a:lnTo>
                <a:lnTo>
                  <a:pt x="30196" y="37993"/>
                </a:lnTo>
                <a:lnTo>
                  <a:pt x="44852" y="61336"/>
                </a:lnTo>
                <a:lnTo>
                  <a:pt x="51809" y="74228"/>
                </a:lnTo>
                <a:lnTo>
                  <a:pt x="58351" y="87585"/>
                </a:lnTo>
                <a:lnTo>
                  <a:pt x="64618" y="101253"/>
                </a:lnTo>
                <a:lnTo>
                  <a:pt x="70702" y="113222"/>
                </a:lnTo>
                <a:lnTo>
                  <a:pt x="76663" y="124059"/>
                </a:lnTo>
                <a:lnTo>
                  <a:pt x="82541" y="134141"/>
                </a:lnTo>
                <a:lnTo>
                  <a:pt x="88365" y="144672"/>
                </a:lnTo>
                <a:lnTo>
                  <a:pt x="99915" y="166534"/>
                </a:lnTo>
                <a:lnTo>
                  <a:pt x="106615" y="176745"/>
                </a:lnTo>
                <a:lnTo>
                  <a:pt x="113939" y="186410"/>
                </a:lnTo>
                <a:lnTo>
                  <a:pt x="121679" y="195711"/>
                </a:lnTo>
                <a:lnTo>
                  <a:pt x="129697" y="204769"/>
                </a:lnTo>
                <a:lnTo>
                  <a:pt x="146226" y="222454"/>
                </a:lnTo>
                <a:lnTo>
                  <a:pt x="171596" y="248475"/>
                </a:lnTo>
                <a:lnTo>
                  <a:pt x="181072" y="257090"/>
                </a:lnTo>
                <a:lnTo>
                  <a:pt x="191201" y="265691"/>
                </a:lnTo>
                <a:lnTo>
                  <a:pt x="201762" y="274282"/>
                </a:lnTo>
                <a:lnTo>
                  <a:pt x="211661" y="282867"/>
                </a:lnTo>
                <a:lnTo>
                  <a:pt x="221117" y="291448"/>
                </a:lnTo>
                <a:lnTo>
                  <a:pt x="230279" y="300026"/>
                </a:lnTo>
                <a:lnTo>
                  <a:pt x="284130" y="348506"/>
                </a:lnTo>
                <a:lnTo>
                  <a:pt x="301815" y="362830"/>
                </a:lnTo>
                <a:lnTo>
                  <a:pt x="317415" y="374284"/>
                </a:lnTo>
                <a:lnTo>
                  <a:pt x="331625" y="383825"/>
                </a:lnTo>
                <a:lnTo>
                  <a:pt x="344907" y="393996"/>
                </a:lnTo>
                <a:lnTo>
                  <a:pt x="357574" y="404587"/>
                </a:lnTo>
                <a:lnTo>
                  <a:pt x="369827" y="415457"/>
                </a:lnTo>
                <a:lnTo>
                  <a:pt x="396143" y="440235"/>
                </a:lnTo>
                <a:lnTo>
                  <a:pt x="433638" y="476744"/>
                </a:lnTo>
                <a:lnTo>
                  <a:pt x="445458" y="485889"/>
                </a:lnTo>
                <a:lnTo>
                  <a:pt x="462914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10"/>
          <p:cNvSpPr/>
          <p:nvPr/>
        </p:nvSpPr>
        <p:spPr>
          <a:xfrm>
            <a:off x="8086725" y="1208722"/>
            <a:ext cx="471488" cy="488634"/>
          </a:xfrm>
          <a:custGeom>
            <a:avLst/>
            <a:gdLst/>
            <a:ahLst/>
            <a:cxnLst/>
            <a:rect l="0" t="0" r="0" b="0"/>
            <a:pathLst>
              <a:path w="471488" h="488634">
                <a:moveTo>
                  <a:pt x="471487" y="0"/>
                </a:moveTo>
                <a:lnTo>
                  <a:pt x="457835" y="4551"/>
                </a:lnTo>
                <a:lnTo>
                  <a:pt x="452860" y="7796"/>
                </a:lnTo>
                <a:lnTo>
                  <a:pt x="444793" y="16483"/>
                </a:lnTo>
                <a:lnTo>
                  <a:pt x="346960" y="147054"/>
                </a:lnTo>
                <a:lnTo>
                  <a:pt x="330367" y="167569"/>
                </a:lnTo>
                <a:lnTo>
                  <a:pt x="315494" y="185055"/>
                </a:lnTo>
                <a:lnTo>
                  <a:pt x="280237" y="224169"/>
                </a:lnTo>
                <a:lnTo>
                  <a:pt x="223291" y="286003"/>
                </a:lnTo>
                <a:lnTo>
                  <a:pt x="188866" y="321161"/>
                </a:lnTo>
                <a:lnTo>
                  <a:pt x="112516" y="395786"/>
                </a:lnTo>
                <a:lnTo>
                  <a:pt x="84535" y="421972"/>
                </a:lnTo>
                <a:lnTo>
                  <a:pt x="63977" y="440382"/>
                </a:lnTo>
                <a:lnTo>
                  <a:pt x="48366" y="453608"/>
                </a:lnTo>
                <a:lnTo>
                  <a:pt x="36054" y="463378"/>
                </a:lnTo>
                <a:lnTo>
                  <a:pt x="25941" y="470844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11"/>
          <p:cNvSpPr/>
          <p:nvPr/>
        </p:nvSpPr>
        <p:spPr>
          <a:xfrm>
            <a:off x="6209347" y="1920239"/>
            <a:ext cx="455651" cy="385764"/>
          </a:xfrm>
          <a:custGeom>
            <a:avLst/>
            <a:gdLst/>
            <a:ahLst/>
            <a:cxnLst/>
            <a:rect l="0" t="0" r="0" b="0"/>
            <a:pathLst>
              <a:path w="455651" h="385764">
                <a:moveTo>
                  <a:pt x="0" y="0"/>
                </a:moveTo>
                <a:lnTo>
                  <a:pt x="4551" y="13653"/>
                </a:lnTo>
                <a:lnTo>
                  <a:pt x="9325" y="22896"/>
                </a:lnTo>
                <a:lnTo>
                  <a:pt x="17368" y="33454"/>
                </a:lnTo>
                <a:lnTo>
                  <a:pt x="25784" y="42615"/>
                </a:lnTo>
                <a:lnTo>
                  <a:pt x="36850" y="53902"/>
                </a:lnTo>
                <a:lnTo>
                  <a:pt x="57656" y="74783"/>
                </a:lnTo>
                <a:lnTo>
                  <a:pt x="68805" y="83402"/>
                </a:lnTo>
                <a:lnTo>
                  <a:pt x="80110" y="91360"/>
                </a:lnTo>
                <a:lnTo>
                  <a:pt x="91485" y="101247"/>
                </a:lnTo>
                <a:lnTo>
                  <a:pt x="102890" y="111992"/>
                </a:lnTo>
                <a:lnTo>
                  <a:pt x="115261" y="123117"/>
                </a:lnTo>
                <a:lnTo>
                  <a:pt x="122561" y="128751"/>
                </a:lnTo>
                <a:lnTo>
                  <a:pt x="130285" y="134411"/>
                </a:lnTo>
                <a:lnTo>
                  <a:pt x="146487" y="145781"/>
                </a:lnTo>
                <a:lnTo>
                  <a:pt x="154808" y="151480"/>
                </a:lnTo>
                <a:lnTo>
                  <a:pt x="166070" y="160042"/>
                </a:lnTo>
                <a:lnTo>
                  <a:pt x="206368" y="191989"/>
                </a:lnTo>
                <a:lnTo>
                  <a:pt x="217589" y="200383"/>
                </a:lnTo>
                <a:lnTo>
                  <a:pt x="227927" y="207884"/>
                </a:lnTo>
                <a:lnTo>
                  <a:pt x="239581" y="217647"/>
                </a:lnTo>
                <a:lnTo>
                  <a:pt x="252114" y="228918"/>
                </a:lnTo>
                <a:lnTo>
                  <a:pt x="284886" y="259915"/>
                </a:lnTo>
                <a:lnTo>
                  <a:pt x="292794" y="267575"/>
                </a:lnTo>
                <a:lnTo>
                  <a:pt x="300923" y="274586"/>
                </a:lnTo>
                <a:lnTo>
                  <a:pt x="309200" y="281165"/>
                </a:lnTo>
                <a:lnTo>
                  <a:pt x="317577" y="287456"/>
                </a:lnTo>
                <a:lnTo>
                  <a:pt x="325064" y="293555"/>
                </a:lnTo>
                <a:lnTo>
                  <a:pt x="338466" y="305412"/>
                </a:lnTo>
                <a:lnTo>
                  <a:pt x="368552" y="329731"/>
                </a:lnTo>
                <a:lnTo>
                  <a:pt x="402878" y="357050"/>
                </a:lnTo>
                <a:lnTo>
                  <a:pt x="421309" y="372367"/>
                </a:lnTo>
                <a:lnTo>
                  <a:pt x="432677" y="379809"/>
                </a:lnTo>
                <a:lnTo>
                  <a:pt x="437041" y="381794"/>
                </a:lnTo>
                <a:lnTo>
                  <a:pt x="446970" y="383999"/>
                </a:lnTo>
                <a:lnTo>
                  <a:pt x="454876" y="384979"/>
                </a:lnTo>
                <a:lnTo>
                  <a:pt x="455650" y="385240"/>
                </a:lnTo>
                <a:lnTo>
                  <a:pt x="454343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12"/>
          <p:cNvSpPr/>
          <p:nvPr/>
        </p:nvSpPr>
        <p:spPr>
          <a:xfrm>
            <a:off x="6200775" y="1843087"/>
            <a:ext cx="291466" cy="454344"/>
          </a:xfrm>
          <a:custGeom>
            <a:avLst/>
            <a:gdLst/>
            <a:ahLst/>
            <a:cxnLst/>
            <a:rect l="0" t="0" r="0" b="0"/>
            <a:pathLst>
              <a:path w="291466" h="454344">
                <a:moveTo>
                  <a:pt x="291465" y="0"/>
                </a:moveTo>
                <a:lnTo>
                  <a:pt x="279533" y="23863"/>
                </a:lnTo>
                <a:lnTo>
                  <a:pt x="274097" y="37276"/>
                </a:lnTo>
                <a:lnTo>
                  <a:pt x="271314" y="44853"/>
                </a:lnTo>
                <a:lnTo>
                  <a:pt x="266600" y="55620"/>
                </a:lnTo>
                <a:lnTo>
                  <a:pt x="253744" y="82822"/>
                </a:lnTo>
                <a:lnTo>
                  <a:pt x="217370" y="156657"/>
                </a:lnTo>
                <a:lnTo>
                  <a:pt x="210636" y="169208"/>
                </a:lnTo>
                <a:lnTo>
                  <a:pt x="195533" y="195854"/>
                </a:lnTo>
                <a:lnTo>
                  <a:pt x="152762" y="264935"/>
                </a:lnTo>
                <a:lnTo>
                  <a:pt x="137084" y="288066"/>
                </a:lnTo>
                <a:lnTo>
                  <a:pt x="121869" y="309201"/>
                </a:lnTo>
                <a:lnTo>
                  <a:pt x="106963" y="329007"/>
                </a:lnTo>
                <a:lnTo>
                  <a:pt x="54129" y="402390"/>
                </a:lnTo>
                <a:lnTo>
                  <a:pt x="40849" y="419707"/>
                </a:lnTo>
                <a:lnTo>
                  <a:pt x="31043" y="431252"/>
                </a:lnTo>
                <a:lnTo>
                  <a:pt x="12690" y="450041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13"/>
          <p:cNvSpPr/>
          <p:nvPr/>
        </p:nvSpPr>
        <p:spPr>
          <a:xfrm>
            <a:off x="6243637" y="2486506"/>
            <a:ext cx="307538" cy="295566"/>
          </a:xfrm>
          <a:custGeom>
            <a:avLst/>
            <a:gdLst/>
            <a:ahLst/>
            <a:cxnLst/>
            <a:rect l="0" t="0" r="0" b="0"/>
            <a:pathLst>
              <a:path w="307538" h="295566">
                <a:moveTo>
                  <a:pt x="8572" y="59526"/>
                </a:moveTo>
                <a:lnTo>
                  <a:pt x="8572" y="54975"/>
                </a:lnTo>
                <a:lnTo>
                  <a:pt x="9525" y="53635"/>
                </a:lnTo>
                <a:lnTo>
                  <a:pt x="11113" y="52741"/>
                </a:lnTo>
                <a:lnTo>
                  <a:pt x="13124" y="52145"/>
                </a:lnTo>
                <a:lnTo>
                  <a:pt x="17321" y="49843"/>
                </a:lnTo>
                <a:lnTo>
                  <a:pt x="22978" y="46403"/>
                </a:lnTo>
                <a:lnTo>
                  <a:pt x="36883" y="37501"/>
                </a:lnTo>
                <a:lnTo>
                  <a:pt x="52587" y="27195"/>
                </a:lnTo>
                <a:lnTo>
                  <a:pt x="59823" y="23684"/>
                </a:lnTo>
                <a:lnTo>
                  <a:pt x="66552" y="21344"/>
                </a:lnTo>
                <a:lnTo>
                  <a:pt x="72943" y="19784"/>
                </a:lnTo>
                <a:lnTo>
                  <a:pt x="104692" y="13037"/>
                </a:lnTo>
                <a:lnTo>
                  <a:pt x="120277" y="10436"/>
                </a:lnTo>
                <a:lnTo>
                  <a:pt x="157914" y="5006"/>
                </a:lnTo>
                <a:lnTo>
                  <a:pt x="172903" y="3177"/>
                </a:lnTo>
                <a:lnTo>
                  <a:pt x="184802" y="1957"/>
                </a:lnTo>
                <a:lnTo>
                  <a:pt x="194639" y="1144"/>
                </a:lnTo>
                <a:lnTo>
                  <a:pt x="203102" y="602"/>
                </a:lnTo>
                <a:lnTo>
                  <a:pt x="217585" y="0"/>
                </a:lnTo>
                <a:lnTo>
                  <a:pt x="223162" y="792"/>
                </a:lnTo>
                <a:lnTo>
                  <a:pt x="231898" y="4212"/>
                </a:lnTo>
                <a:lnTo>
                  <a:pt x="238956" y="8907"/>
                </a:lnTo>
                <a:lnTo>
                  <a:pt x="242172" y="11493"/>
                </a:lnTo>
                <a:lnTo>
                  <a:pt x="248284" y="14365"/>
                </a:lnTo>
                <a:lnTo>
                  <a:pt x="251248" y="15131"/>
                </a:lnTo>
                <a:lnTo>
                  <a:pt x="253224" y="17547"/>
                </a:lnTo>
                <a:lnTo>
                  <a:pt x="254541" y="21063"/>
                </a:lnTo>
                <a:lnTo>
                  <a:pt x="256004" y="29096"/>
                </a:lnTo>
                <a:lnTo>
                  <a:pt x="256655" y="35841"/>
                </a:lnTo>
                <a:lnTo>
                  <a:pt x="257021" y="44994"/>
                </a:lnTo>
                <a:lnTo>
                  <a:pt x="256120" y="47933"/>
                </a:lnTo>
                <a:lnTo>
                  <a:pt x="252579" y="53739"/>
                </a:lnTo>
                <a:lnTo>
                  <a:pt x="248396" y="58525"/>
                </a:lnTo>
                <a:lnTo>
                  <a:pt x="242750" y="64574"/>
                </a:lnTo>
                <a:lnTo>
                  <a:pt x="222258" y="85711"/>
                </a:lnTo>
                <a:lnTo>
                  <a:pt x="212764" y="92754"/>
                </a:lnTo>
                <a:lnTo>
                  <a:pt x="207565" y="95966"/>
                </a:lnTo>
                <a:lnTo>
                  <a:pt x="199249" y="102074"/>
                </a:lnTo>
                <a:lnTo>
                  <a:pt x="191425" y="107964"/>
                </a:lnTo>
                <a:lnTo>
                  <a:pt x="186672" y="110868"/>
                </a:lnTo>
                <a:lnTo>
                  <a:pt x="177263" y="115682"/>
                </a:lnTo>
                <a:lnTo>
                  <a:pt x="169906" y="117822"/>
                </a:lnTo>
                <a:lnTo>
                  <a:pt x="160409" y="119027"/>
                </a:lnTo>
                <a:lnTo>
                  <a:pt x="157422" y="120148"/>
                </a:lnTo>
                <a:lnTo>
                  <a:pt x="151563" y="123934"/>
                </a:lnTo>
                <a:lnTo>
                  <a:pt x="149620" y="124372"/>
                </a:lnTo>
                <a:lnTo>
                  <a:pt x="148324" y="123712"/>
                </a:lnTo>
                <a:lnTo>
                  <a:pt x="147460" y="122319"/>
                </a:lnTo>
                <a:lnTo>
                  <a:pt x="147837" y="121391"/>
                </a:lnTo>
                <a:lnTo>
                  <a:pt x="149041" y="120772"/>
                </a:lnTo>
                <a:lnTo>
                  <a:pt x="152917" y="120084"/>
                </a:lnTo>
                <a:lnTo>
                  <a:pt x="161408" y="119696"/>
                </a:lnTo>
                <a:lnTo>
                  <a:pt x="170480" y="119606"/>
                </a:lnTo>
                <a:lnTo>
                  <a:pt x="178423" y="118629"/>
                </a:lnTo>
                <a:lnTo>
                  <a:pt x="188482" y="117026"/>
                </a:lnTo>
                <a:lnTo>
                  <a:pt x="199949" y="115004"/>
                </a:lnTo>
                <a:lnTo>
                  <a:pt x="209499" y="114609"/>
                </a:lnTo>
                <a:lnTo>
                  <a:pt x="217772" y="115298"/>
                </a:lnTo>
                <a:lnTo>
                  <a:pt x="225191" y="116710"/>
                </a:lnTo>
                <a:lnTo>
                  <a:pt x="233947" y="117651"/>
                </a:lnTo>
                <a:lnTo>
                  <a:pt x="243595" y="118278"/>
                </a:lnTo>
                <a:lnTo>
                  <a:pt x="253837" y="118697"/>
                </a:lnTo>
                <a:lnTo>
                  <a:pt x="262569" y="120881"/>
                </a:lnTo>
                <a:lnTo>
                  <a:pt x="270297" y="124242"/>
                </a:lnTo>
                <a:lnTo>
                  <a:pt x="277353" y="128387"/>
                </a:lnTo>
                <a:lnTo>
                  <a:pt x="283962" y="133056"/>
                </a:lnTo>
                <a:lnTo>
                  <a:pt x="290273" y="138073"/>
                </a:lnTo>
                <a:lnTo>
                  <a:pt x="296386" y="143323"/>
                </a:lnTo>
                <a:lnTo>
                  <a:pt x="300460" y="149681"/>
                </a:lnTo>
                <a:lnTo>
                  <a:pt x="303177" y="156777"/>
                </a:lnTo>
                <a:lnTo>
                  <a:pt x="304988" y="164365"/>
                </a:lnTo>
                <a:lnTo>
                  <a:pt x="306195" y="171329"/>
                </a:lnTo>
                <a:lnTo>
                  <a:pt x="307000" y="177876"/>
                </a:lnTo>
                <a:lnTo>
                  <a:pt x="307537" y="184146"/>
                </a:lnTo>
                <a:lnTo>
                  <a:pt x="306942" y="189278"/>
                </a:lnTo>
                <a:lnTo>
                  <a:pt x="305593" y="193653"/>
                </a:lnTo>
                <a:lnTo>
                  <a:pt x="296584" y="212068"/>
                </a:lnTo>
                <a:lnTo>
                  <a:pt x="292973" y="216466"/>
                </a:lnTo>
                <a:lnTo>
                  <a:pt x="283880" y="223892"/>
                </a:lnTo>
                <a:lnTo>
                  <a:pt x="278788" y="228158"/>
                </a:lnTo>
                <a:lnTo>
                  <a:pt x="273490" y="232908"/>
                </a:lnTo>
                <a:lnTo>
                  <a:pt x="268051" y="237979"/>
                </a:lnTo>
                <a:lnTo>
                  <a:pt x="261568" y="242312"/>
                </a:lnTo>
                <a:lnTo>
                  <a:pt x="254389" y="246153"/>
                </a:lnTo>
                <a:lnTo>
                  <a:pt x="246745" y="249667"/>
                </a:lnTo>
                <a:lnTo>
                  <a:pt x="238792" y="253914"/>
                </a:lnTo>
                <a:lnTo>
                  <a:pt x="230632" y="258651"/>
                </a:lnTo>
                <a:lnTo>
                  <a:pt x="222334" y="263713"/>
                </a:lnTo>
                <a:lnTo>
                  <a:pt x="213946" y="268041"/>
                </a:lnTo>
                <a:lnTo>
                  <a:pt x="205496" y="271878"/>
                </a:lnTo>
                <a:lnTo>
                  <a:pt x="197004" y="275389"/>
                </a:lnTo>
                <a:lnTo>
                  <a:pt x="188486" y="278682"/>
                </a:lnTo>
                <a:lnTo>
                  <a:pt x="171402" y="284882"/>
                </a:lnTo>
                <a:lnTo>
                  <a:pt x="162845" y="286915"/>
                </a:lnTo>
                <a:lnTo>
                  <a:pt x="154284" y="288271"/>
                </a:lnTo>
                <a:lnTo>
                  <a:pt x="145718" y="289176"/>
                </a:lnTo>
                <a:lnTo>
                  <a:pt x="138103" y="290731"/>
                </a:lnTo>
                <a:lnTo>
                  <a:pt x="131121" y="292720"/>
                </a:lnTo>
                <a:lnTo>
                  <a:pt x="124562" y="294999"/>
                </a:lnTo>
                <a:lnTo>
                  <a:pt x="117331" y="295565"/>
                </a:lnTo>
                <a:lnTo>
                  <a:pt x="109654" y="294991"/>
                </a:lnTo>
                <a:lnTo>
                  <a:pt x="101677" y="293655"/>
                </a:lnTo>
                <a:lnTo>
                  <a:pt x="94455" y="292764"/>
                </a:lnTo>
                <a:lnTo>
                  <a:pt x="87735" y="292171"/>
                </a:lnTo>
                <a:lnTo>
                  <a:pt x="81350" y="291775"/>
                </a:lnTo>
                <a:lnTo>
                  <a:pt x="76141" y="290559"/>
                </a:lnTo>
                <a:lnTo>
                  <a:pt x="67813" y="286667"/>
                </a:lnTo>
                <a:lnTo>
                  <a:pt x="61401" y="284296"/>
                </a:lnTo>
                <a:lnTo>
                  <a:pt x="53317" y="281763"/>
                </a:lnTo>
                <a:lnTo>
                  <a:pt x="44117" y="279121"/>
                </a:lnTo>
                <a:lnTo>
                  <a:pt x="37031" y="276408"/>
                </a:lnTo>
                <a:lnTo>
                  <a:pt x="31355" y="273647"/>
                </a:lnTo>
                <a:lnTo>
                  <a:pt x="22508" y="268038"/>
                </a:lnTo>
                <a:lnTo>
                  <a:pt x="15401" y="262370"/>
                </a:lnTo>
                <a:lnTo>
                  <a:pt x="6045" y="253825"/>
                </a:lnTo>
                <a:lnTo>
                  <a:pt x="0" y="2481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14"/>
          <p:cNvSpPr/>
          <p:nvPr/>
        </p:nvSpPr>
        <p:spPr>
          <a:xfrm>
            <a:off x="5354506" y="3017520"/>
            <a:ext cx="345790" cy="471488"/>
          </a:xfrm>
          <a:custGeom>
            <a:avLst/>
            <a:gdLst/>
            <a:ahLst/>
            <a:cxnLst/>
            <a:rect l="0" t="0" r="0" b="0"/>
            <a:pathLst>
              <a:path w="345790" h="471488">
                <a:moveTo>
                  <a:pt x="100461" y="0"/>
                </a:moveTo>
                <a:lnTo>
                  <a:pt x="91360" y="13652"/>
                </a:lnTo>
                <a:lnTo>
                  <a:pt x="81148" y="26693"/>
                </a:lnTo>
                <a:lnTo>
                  <a:pt x="72090" y="36590"/>
                </a:lnTo>
                <a:lnTo>
                  <a:pt x="63722" y="50234"/>
                </a:lnTo>
                <a:lnTo>
                  <a:pt x="54605" y="67094"/>
                </a:lnTo>
                <a:lnTo>
                  <a:pt x="40991" y="93439"/>
                </a:lnTo>
                <a:lnTo>
                  <a:pt x="37955" y="99440"/>
                </a:lnTo>
                <a:lnTo>
                  <a:pt x="26961" y="123888"/>
                </a:lnTo>
                <a:lnTo>
                  <a:pt x="20028" y="139742"/>
                </a:lnTo>
                <a:lnTo>
                  <a:pt x="14454" y="155073"/>
                </a:lnTo>
                <a:lnTo>
                  <a:pt x="9786" y="170057"/>
                </a:lnTo>
                <a:lnTo>
                  <a:pt x="5721" y="184809"/>
                </a:lnTo>
                <a:lnTo>
                  <a:pt x="3011" y="197501"/>
                </a:lnTo>
                <a:lnTo>
                  <a:pt x="1204" y="208820"/>
                </a:lnTo>
                <a:lnTo>
                  <a:pt x="0" y="219223"/>
                </a:lnTo>
                <a:lnTo>
                  <a:pt x="150" y="232826"/>
                </a:lnTo>
                <a:lnTo>
                  <a:pt x="1202" y="248562"/>
                </a:lnTo>
                <a:lnTo>
                  <a:pt x="2856" y="265721"/>
                </a:lnTo>
                <a:lnTo>
                  <a:pt x="4911" y="280970"/>
                </a:lnTo>
                <a:lnTo>
                  <a:pt x="7234" y="294945"/>
                </a:lnTo>
                <a:lnTo>
                  <a:pt x="9734" y="308073"/>
                </a:lnTo>
                <a:lnTo>
                  <a:pt x="13307" y="318729"/>
                </a:lnTo>
                <a:lnTo>
                  <a:pt x="17593" y="327738"/>
                </a:lnTo>
                <a:lnTo>
                  <a:pt x="27436" y="341876"/>
                </a:lnTo>
                <a:lnTo>
                  <a:pt x="38160" y="351335"/>
                </a:lnTo>
                <a:lnTo>
                  <a:pt x="43687" y="355191"/>
                </a:lnTo>
                <a:lnTo>
                  <a:pt x="49277" y="358713"/>
                </a:lnTo>
                <a:lnTo>
                  <a:pt x="54908" y="362015"/>
                </a:lnTo>
                <a:lnTo>
                  <a:pt x="61520" y="365168"/>
                </a:lnTo>
                <a:lnTo>
                  <a:pt x="68786" y="368223"/>
                </a:lnTo>
                <a:lnTo>
                  <a:pt x="76486" y="371212"/>
                </a:lnTo>
                <a:lnTo>
                  <a:pt x="83525" y="374157"/>
                </a:lnTo>
                <a:lnTo>
                  <a:pt x="90123" y="377073"/>
                </a:lnTo>
                <a:lnTo>
                  <a:pt x="96426" y="379969"/>
                </a:lnTo>
                <a:lnTo>
                  <a:pt x="103486" y="381900"/>
                </a:lnTo>
                <a:lnTo>
                  <a:pt x="111051" y="383187"/>
                </a:lnTo>
                <a:lnTo>
                  <a:pt x="118950" y="384046"/>
                </a:lnTo>
                <a:lnTo>
                  <a:pt x="127075" y="385570"/>
                </a:lnTo>
                <a:lnTo>
                  <a:pt x="135348" y="387539"/>
                </a:lnTo>
                <a:lnTo>
                  <a:pt x="143722" y="389804"/>
                </a:lnTo>
                <a:lnTo>
                  <a:pt x="152162" y="390362"/>
                </a:lnTo>
                <a:lnTo>
                  <a:pt x="160646" y="389781"/>
                </a:lnTo>
                <a:lnTo>
                  <a:pt x="169159" y="388441"/>
                </a:lnTo>
                <a:lnTo>
                  <a:pt x="177693" y="387548"/>
                </a:lnTo>
                <a:lnTo>
                  <a:pt x="186239" y="386953"/>
                </a:lnTo>
                <a:lnTo>
                  <a:pt x="194794" y="386556"/>
                </a:lnTo>
                <a:lnTo>
                  <a:pt x="203355" y="385339"/>
                </a:lnTo>
                <a:lnTo>
                  <a:pt x="211919" y="383575"/>
                </a:lnTo>
                <a:lnTo>
                  <a:pt x="220487" y="381446"/>
                </a:lnTo>
                <a:lnTo>
                  <a:pt x="228103" y="379075"/>
                </a:lnTo>
                <a:lnTo>
                  <a:pt x="235086" y="376542"/>
                </a:lnTo>
                <a:lnTo>
                  <a:pt x="273633" y="361081"/>
                </a:lnTo>
                <a:lnTo>
                  <a:pt x="283537" y="356925"/>
                </a:lnTo>
                <a:lnTo>
                  <a:pt x="299620" y="349769"/>
                </a:lnTo>
                <a:lnTo>
                  <a:pt x="306577" y="345574"/>
                </a:lnTo>
                <a:lnTo>
                  <a:pt x="313119" y="340872"/>
                </a:lnTo>
                <a:lnTo>
                  <a:pt x="319385" y="335833"/>
                </a:lnTo>
                <a:lnTo>
                  <a:pt x="325468" y="330569"/>
                </a:lnTo>
                <a:lnTo>
                  <a:pt x="331428" y="325154"/>
                </a:lnTo>
                <a:lnTo>
                  <a:pt x="341226" y="315010"/>
                </a:lnTo>
                <a:lnTo>
                  <a:pt x="345580" y="307327"/>
                </a:lnTo>
                <a:lnTo>
                  <a:pt x="345789" y="302992"/>
                </a:lnTo>
                <a:lnTo>
                  <a:pt x="343481" y="293096"/>
                </a:lnTo>
                <a:lnTo>
                  <a:pt x="339280" y="284887"/>
                </a:lnTo>
                <a:lnTo>
                  <a:pt x="333373" y="276407"/>
                </a:lnTo>
                <a:lnTo>
                  <a:pt x="330983" y="275711"/>
                </a:lnTo>
                <a:lnTo>
                  <a:pt x="323248" y="274938"/>
                </a:lnTo>
                <a:lnTo>
                  <a:pt x="313460" y="274594"/>
                </a:lnTo>
                <a:lnTo>
                  <a:pt x="291654" y="274374"/>
                </a:lnTo>
                <a:lnTo>
                  <a:pt x="270141" y="274336"/>
                </a:lnTo>
                <a:lnTo>
                  <a:pt x="263111" y="275283"/>
                </a:lnTo>
                <a:lnTo>
                  <a:pt x="256519" y="276867"/>
                </a:lnTo>
                <a:lnTo>
                  <a:pt x="227702" y="286253"/>
                </a:lnTo>
                <a:lnTo>
                  <a:pt x="220530" y="288943"/>
                </a:lnTo>
                <a:lnTo>
                  <a:pt x="213845" y="291688"/>
                </a:lnTo>
                <a:lnTo>
                  <a:pt x="207483" y="294471"/>
                </a:lnTo>
                <a:lnTo>
                  <a:pt x="197874" y="300103"/>
                </a:lnTo>
                <a:lnTo>
                  <a:pt x="187570" y="306734"/>
                </a:lnTo>
                <a:lnTo>
                  <a:pt x="179489" y="311169"/>
                </a:lnTo>
                <a:lnTo>
                  <a:pt x="170292" y="316031"/>
                </a:lnTo>
                <a:lnTo>
                  <a:pt x="163207" y="321177"/>
                </a:lnTo>
                <a:lnTo>
                  <a:pt x="152796" y="331975"/>
                </a:lnTo>
                <a:lnTo>
                  <a:pt x="146781" y="339427"/>
                </a:lnTo>
                <a:lnTo>
                  <a:pt x="132478" y="357866"/>
                </a:lnTo>
                <a:lnTo>
                  <a:pt x="126568" y="368117"/>
                </a:lnTo>
                <a:lnTo>
                  <a:pt x="121676" y="378761"/>
                </a:lnTo>
                <a:lnTo>
                  <a:pt x="117461" y="389667"/>
                </a:lnTo>
                <a:lnTo>
                  <a:pt x="110239" y="404325"/>
                </a:lnTo>
                <a:lnTo>
                  <a:pt x="106980" y="409568"/>
                </a:lnTo>
                <a:lnTo>
                  <a:pt x="103358" y="423013"/>
                </a:lnTo>
                <a:lnTo>
                  <a:pt x="100461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15"/>
          <p:cNvSpPr/>
          <p:nvPr/>
        </p:nvSpPr>
        <p:spPr>
          <a:xfrm>
            <a:off x="4932045" y="3456855"/>
            <a:ext cx="990858" cy="92161"/>
          </a:xfrm>
          <a:custGeom>
            <a:avLst/>
            <a:gdLst/>
            <a:ahLst/>
            <a:cxnLst/>
            <a:rect l="0" t="0" r="0" b="0"/>
            <a:pathLst>
              <a:path w="990858" h="92161">
                <a:moveTo>
                  <a:pt x="0" y="92160"/>
                </a:moveTo>
                <a:lnTo>
                  <a:pt x="37253" y="91207"/>
                </a:lnTo>
                <a:lnTo>
                  <a:pt x="45790" y="89620"/>
                </a:lnTo>
                <a:lnTo>
                  <a:pt x="61308" y="86268"/>
                </a:lnTo>
                <a:lnTo>
                  <a:pt x="116694" y="83940"/>
                </a:lnTo>
                <a:lnTo>
                  <a:pt x="142986" y="81204"/>
                </a:lnTo>
                <a:lnTo>
                  <a:pt x="166419" y="77766"/>
                </a:lnTo>
                <a:lnTo>
                  <a:pt x="219986" y="73018"/>
                </a:lnTo>
                <a:lnTo>
                  <a:pt x="240955" y="70826"/>
                </a:lnTo>
                <a:lnTo>
                  <a:pt x="334178" y="63190"/>
                </a:lnTo>
                <a:lnTo>
                  <a:pt x="367565" y="59512"/>
                </a:lnTo>
                <a:lnTo>
                  <a:pt x="400301" y="55154"/>
                </a:lnTo>
                <a:lnTo>
                  <a:pt x="432602" y="50344"/>
                </a:lnTo>
                <a:lnTo>
                  <a:pt x="459851" y="47138"/>
                </a:lnTo>
                <a:lnTo>
                  <a:pt x="483732" y="45000"/>
                </a:lnTo>
                <a:lnTo>
                  <a:pt x="524554" y="41672"/>
                </a:lnTo>
                <a:lnTo>
                  <a:pt x="542108" y="39452"/>
                </a:lnTo>
                <a:lnTo>
                  <a:pt x="558572" y="37018"/>
                </a:lnTo>
                <a:lnTo>
                  <a:pt x="581932" y="34444"/>
                </a:lnTo>
                <a:lnTo>
                  <a:pt x="640906" y="29043"/>
                </a:lnTo>
                <a:lnTo>
                  <a:pt x="690612" y="26008"/>
                </a:lnTo>
                <a:lnTo>
                  <a:pt x="738421" y="23706"/>
                </a:lnTo>
                <a:lnTo>
                  <a:pt x="800944" y="19508"/>
                </a:lnTo>
                <a:lnTo>
                  <a:pt x="829238" y="17055"/>
                </a:lnTo>
                <a:lnTo>
                  <a:pt x="878455" y="11790"/>
                </a:lnTo>
                <a:lnTo>
                  <a:pt x="943649" y="3470"/>
                </a:lnTo>
                <a:lnTo>
                  <a:pt x="979619" y="649"/>
                </a:lnTo>
                <a:lnTo>
                  <a:pt x="9908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16"/>
          <p:cNvSpPr/>
          <p:nvPr/>
        </p:nvSpPr>
        <p:spPr>
          <a:xfrm>
            <a:off x="6242205" y="3437690"/>
            <a:ext cx="567218" cy="8456"/>
          </a:xfrm>
          <a:custGeom>
            <a:avLst/>
            <a:gdLst/>
            <a:ahLst/>
            <a:cxnLst/>
            <a:rect l="0" t="0" r="0" b="0"/>
            <a:pathLst>
              <a:path w="567218" h="8456">
                <a:moveTo>
                  <a:pt x="0" y="3989"/>
                </a:moveTo>
                <a:lnTo>
                  <a:pt x="106400" y="1891"/>
                </a:lnTo>
                <a:lnTo>
                  <a:pt x="513819" y="0"/>
                </a:lnTo>
                <a:lnTo>
                  <a:pt x="546025" y="2474"/>
                </a:lnTo>
                <a:lnTo>
                  <a:pt x="567217" y="84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17"/>
          <p:cNvSpPr/>
          <p:nvPr/>
        </p:nvSpPr>
        <p:spPr>
          <a:xfrm>
            <a:off x="5173212" y="3677602"/>
            <a:ext cx="366095" cy="480004"/>
          </a:xfrm>
          <a:custGeom>
            <a:avLst/>
            <a:gdLst/>
            <a:ahLst/>
            <a:cxnLst/>
            <a:rect l="0" t="0" r="0" b="0"/>
            <a:pathLst>
              <a:path w="366095" h="480004">
                <a:moveTo>
                  <a:pt x="247465" y="51435"/>
                </a:moveTo>
                <a:lnTo>
                  <a:pt x="233813" y="42334"/>
                </a:lnTo>
                <a:lnTo>
                  <a:pt x="224570" y="37865"/>
                </a:lnTo>
                <a:lnTo>
                  <a:pt x="214011" y="35349"/>
                </a:lnTo>
                <a:lnTo>
                  <a:pt x="205927" y="34761"/>
                </a:lnTo>
                <a:lnTo>
                  <a:pt x="192808" y="34499"/>
                </a:lnTo>
                <a:lnTo>
                  <a:pt x="184357" y="35382"/>
                </a:lnTo>
                <a:lnTo>
                  <a:pt x="174913" y="36923"/>
                </a:lnTo>
                <a:lnTo>
                  <a:pt x="127829" y="46240"/>
                </a:lnTo>
                <a:lnTo>
                  <a:pt x="117226" y="48924"/>
                </a:lnTo>
                <a:lnTo>
                  <a:pt x="108251" y="51666"/>
                </a:lnTo>
                <a:lnTo>
                  <a:pt x="100363" y="54447"/>
                </a:lnTo>
                <a:lnTo>
                  <a:pt x="89390" y="59158"/>
                </a:lnTo>
                <a:lnTo>
                  <a:pt x="61957" y="72012"/>
                </a:lnTo>
                <a:lnTo>
                  <a:pt x="32585" y="86213"/>
                </a:lnTo>
                <a:lnTo>
                  <a:pt x="25154" y="90813"/>
                </a:lnTo>
                <a:lnTo>
                  <a:pt x="18295" y="95785"/>
                </a:lnTo>
                <a:lnTo>
                  <a:pt x="7499" y="105436"/>
                </a:lnTo>
                <a:lnTo>
                  <a:pt x="2701" y="112901"/>
                </a:lnTo>
                <a:lnTo>
                  <a:pt x="569" y="124473"/>
                </a:lnTo>
                <a:lnTo>
                  <a:pt x="0" y="131560"/>
                </a:lnTo>
                <a:lnTo>
                  <a:pt x="1908" y="144513"/>
                </a:lnTo>
                <a:lnTo>
                  <a:pt x="3751" y="150635"/>
                </a:lnTo>
                <a:lnTo>
                  <a:pt x="6883" y="154716"/>
                </a:lnTo>
                <a:lnTo>
                  <a:pt x="10878" y="157436"/>
                </a:lnTo>
                <a:lnTo>
                  <a:pt x="21348" y="161412"/>
                </a:lnTo>
                <a:lnTo>
                  <a:pt x="51352" y="171725"/>
                </a:lnTo>
                <a:lnTo>
                  <a:pt x="59573" y="174491"/>
                </a:lnTo>
                <a:lnTo>
                  <a:pt x="69816" y="177287"/>
                </a:lnTo>
                <a:lnTo>
                  <a:pt x="81408" y="180104"/>
                </a:lnTo>
                <a:lnTo>
                  <a:pt x="93898" y="182934"/>
                </a:lnTo>
                <a:lnTo>
                  <a:pt x="105082" y="185774"/>
                </a:lnTo>
                <a:lnTo>
                  <a:pt x="115395" y="188619"/>
                </a:lnTo>
                <a:lnTo>
                  <a:pt x="125128" y="191469"/>
                </a:lnTo>
                <a:lnTo>
                  <a:pt x="138285" y="194321"/>
                </a:lnTo>
                <a:lnTo>
                  <a:pt x="153723" y="197175"/>
                </a:lnTo>
                <a:lnTo>
                  <a:pt x="170683" y="200030"/>
                </a:lnTo>
                <a:lnTo>
                  <a:pt x="184847" y="202886"/>
                </a:lnTo>
                <a:lnTo>
                  <a:pt x="197147" y="205742"/>
                </a:lnTo>
                <a:lnTo>
                  <a:pt x="208205" y="208599"/>
                </a:lnTo>
                <a:lnTo>
                  <a:pt x="221292" y="213361"/>
                </a:lnTo>
                <a:lnTo>
                  <a:pt x="235731" y="219393"/>
                </a:lnTo>
                <a:lnTo>
                  <a:pt x="273198" y="236455"/>
                </a:lnTo>
                <a:lnTo>
                  <a:pt x="281765" y="240504"/>
                </a:lnTo>
                <a:lnTo>
                  <a:pt x="289382" y="245109"/>
                </a:lnTo>
                <a:lnTo>
                  <a:pt x="296365" y="250084"/>
                </a:lnTo>
                <a:lnTo>
                  <a:pt x="302925" y="255305"/>
                </a:lnTo>
                <a:lnTo>
                  <a:pt x="309203" y="260691"/>
                </a:lnTo>
                <a:lnTo>
                  <a:pt x="315294" y="266186"/>
                </a:lnTo>
                <a:lnTo>
                  <a:pt x="327141" y="277372"/>
                </a:lnTo>
                <a:lnTo>
                  <a:pt x="338756" y="288694"/>
                </a:lnTo>
                <a:lnTo>
                  <a:pt x="347729" y="300076"/>
                </a:lnTo>
                <a:lnTo>
                  <a:pt x="351455" y="305778"/>
                </a:lnTo>
                <a:lnTo>
                  <a:pt x="355595" y="319734"/>
                </a:lnTo>
                <a:lnTo>
                  <a:pt x="358388" y="334509"/>
                </a:lnTo>
                <a:lnTo>
                  <a:pt x="362805" y="347426"/>
                </a:lnTo>
                <a:lnTo>
                  <a:pt x="365402" y="362057"/>
                </a:lnTo>
                <a:lnTo>
                  <a:pt x="366094" y="369959"/>
                </a:lnTo>
                <a:lnTo>
                  <a:pt x="364651" y="379037"/>
                </a:lnTo>
                <a:lnTo>
                  <a:pt x="361784" y="388899"/>
                </a:lnTo>
                <a:lnTo>
                  <a:pt x="357968" y="399283"/>
                </a:lnTo>
                <a:lnTo>
                  <a:pt x="354471" y="408111"/>
                </a:lnTo>
                <a:lnTo>
                  <a:pt x="348046" y="423000"/>
                </a:lnTo>
                <a:lnTo>
                  <a:pt x="342015" y="435968"/>
                </a:lnTo>
                <a:lnTo>
                  <a:pt x="335207" y="448081"/>
                </a:lnTo>
                <a:lnTo>
                  <a:pt x="325832" y="459815"/>
                </a:lnTo>
                <a:lnTo>
                  <a:pt x="314394" y="472580"/>
                </a:lnTo>
                <a:lnTo>
                  <a:pt x="310182" y="475073"/>
                </a:lnTo>
                <a:lnTo>
                  <a:pt x="300422" y="477844"/>
                </a:lnTo>
                <a:lnTo>
                  <a:pt x="289734" y="479075"/>
                </a:lnTo>
                <a:lnTo>
                  <a:pt x="279586" y="479622"/>
                </a:lnTo>
                <a:lnTo>
                  <a:pt x="268519" y="479931"/>
                </a:lnTo>
                <a:lnTo>
                  <a:pt x="262219" y="480003"/>
                </a:lnTo>
                <a:lnTo>
                  <a:pt x="253705" y="477494"/>
                </a:lnTo>
                <a:lnTo>
                  <a:pt x="243571" y="473205"/>
                </a:lnTo>
                <a:lnTo>
                  <a:pt x="232717" y="468124"/>
                </a:lnTo>
                <a:lnTo>
                  <a:pt x="228108" y="464482"/>
                </a:lnTo>
                <a:lnTo>
                  <a:pt x="220447" y="455357"/>
                </a:lnTo>
                <a:lnTo>
                  <a:pt x="213867" y="444951"/>
                </a:lnTo>
                <a:lnTo>
                  <a:pt x="207768" y="433024"/>
                </a:lnTo>
                <a:lnTo>
                  <a:pt x="201882" y="418197"/>
                </a:lnTo>
                <a:lnTo>
                  <a:pt x="198979" y="408338"/>
                </a:lnTo>
                <a:lnTo>
                  <a:pt x="196091" y="397003"/>
                </a:lnTo>
                <a:lnTo>
                  <a:pt x="193213" y="384684"/>
                </a:lnTo>
                <a:lnTo>
                  <a:pt x="191295" y="372661"/>
                </a:lnTo>
                <a:lnTo>
                  <a:pt x="190016" y="360835"/>
                </a:lnTo>
                <a:lnTo>
                  <a:pt x="189163" y="349142"/>
                </a:lnTo>
                <a:lnTo>
                  <a:pt x="188594" y="338489"/>
                </a:lnTo>
                <a:lnTo>
                  <a:pt x="187963" y="319032"/>
                </a:lnTo>
                <a:lnTo>
                  <a:pt x="188747" y="308891"/>
                </a:lnTo>
                <a:lnTo>
                  <a:pt x="190222" y="298320"/>
                </a:lnTo>
                <a:lnTo>
                  <a:pt x="192158" y="287462"/>
                </a:lnTo>
                <a:lnTo>
                  <a:pt x="194401" y="276414"/>
                </a:lnTo>
                <a:lnTo>
                  <a:pt x="199434" y="253978"/>
                </a:lnTo>
                <a:lnTo>
                  <a:pt x="207622" y="219927"/>
                </a:lnTo>
                <a:lnTo>
                  <a:pt x="211378" y="209483"/>
                </a:lnTo>
                <a:lnTo>
                  <a:pt x="215787" y="199663"/>
                </a:lnTo>
                <a:lnTo>
                  <a:pt x="220632" y="190259"/>
                </a:lnTo>
                <a:lnTo>
                  <a:pt x="226719" y="176369"/>
                </a:lnTo>
                <a:lnTo>
                  <a:pt x="241102" y="140616"/>
                </a:lnTo>
                <a:lnTo>
                  <a:pt x="247985" y="125177"/>
                </a:lnTo>
                <a:lnTo>
                  <a:pt x="254479" y="112026"/>
                </a:lnTo>
                <a:lnTo>
                  <a:pt x="260714" y="100402"/>
                </a:lnTo>
                <a:lnTo>
                  <a:pt x="275261" y="74786"/>
                </a:lnTo>
                <a:lnTo>
                  <a:pt x="283140" y="61287"/>
                </a:lnTo>
                <a:lnTo>
                  <a:pt x="288394" y="49430"/>
                </a:lnTo>
                <a:lnTo>
                  <a:pt x="291896" y="38669"/>
                </a:lnTo>
                <a:lnTo>
                  <a:pt x="294231" y="28637"/>
                </a:lnTo>
                <a:lnTo>
                  <a:pt x="296825" y="14950"/>
                </a:lnTo>
                <a:lnTo>
                  <a:pt x="298490" y="2953"/>
                </a:lnTo>
                <a:lnTo>
                  <a:pt x="297674" y="1969"/>
                </a:lnTo>
                <a:lnTo>
                  <a:pt x="296178" y="1312"/>
                </a:lnTo>
                <a:lnTo>
                  <a:pt x="281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18"/>
          <p:cNvSpPr/>
          <p:nvPr/>
        </p:nvSpPr>
        <p:spPr>
          <a:xfrm>
            <a:off x="5703570" y="3883141"/>
            <a:ext cx="25718" cy="24362"/>
          </a:xfrm>
          <a:custGeom>
            <a:avLst/>
            <a:gdLst/>
            <a:ahLst/>
            <a:cxnLst/>
            <a:rect l="0" t="0" r="0" b="0"/>
            <a:pathLst>
              <a:path w="25718" h="24362">
                <a:moveTo>
                  <a:pt x="25717" y="17346"/>
                </a:moveTo>
                <a:lnTo>
                  <a:pt x="25717" y="6316"/>
                </a:lnTo>
                <a:lnTo>
                  <a:pt x="25717" y="8288"/>
                </a:lnTo>
                <a:lnTo>
                  <a:pt x="24765" y="9402"/>
                </a:lnTo>
                <a:lnTo>
                  <a:pt x="23177" y="11098"/>
                </a:lnTo>
                <a:lnTo>
                  <a:pt x="13786" y="20663"/>
                </a:lnTo>
                <a:lnTo>
                  <a:pt x="11095" y="22415"/>
                </a:lnTo>
                <a:lnTo>
                  <a:pt x="8349" y="23583"/>
                </a:lnTo>
                <a:lnTo>
                  <a:pt x="5566" y="24361"/>
                </a:lnTo>
                <a:lnTo>
                  <a:pt x="3711" y="23928"/>
                </a:lnTo>
                <a:lnTo>
                  <a:pt x="2474" y="22687"/>
                </a:lnTo>
                <a:lnTo>
                  <a:pt x="1649" y="20907"/>
                </a:lnTo>
                <a:lnTo>
                  <a:pt x="1099" y="16862"/>
                </a:lnTo>
                <a:lnTo>
                  <a:pt x="732" y="11309"/>
                </a:lnTo>
                <a:lnTo>
                  <a:pt x="326" y="1328"/>
                </a:lnTo>
                <a:lnTo>
                  <a:pt x="217" y="0"/>
                </a:lnTo>
                <a:lnTo>
                  <a:pt x="0" y="87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19"/>
          <p:cNvSpPr/>
          <p:nvPr/>
        </p:nvSpPr>
        <p:spPr>
          <a:xfrm>
            <a:off x="6087026" y="3998435"/>
            <a:ext cx="28025" cy="116366"/>
          </a:xfrm>
          <a:custGeom>
            <a:avLst/>
            <a:gdLst/>
            <a:ahLst/>
            <a:cxnLst/>
            <a:rect l="0" t="0" r="0" b="0"/>
            <a:pathLst>
              <a:path w="28025" h="116366">
                <a:moveTo>
                  <a:pt x="0" y="0"/>
                </a:moveTo>
                <a:lnTo>
                  <a:pt x="674" y="13139"/>
                </a:lnTo>
                <a:lnTo>
                  <a:pt x="1581" y="43499"/>
                </a:lnTo>
                <a:lnTo>
                  <a:pt x="2775" y="56358"/>
                </a:lnTo>
                <a:lnTo>
                  <a:pt x="4524" y="67787"/>
                </a:lnTo>
                <a:lnTo>
                  <a:pt x="6642" y="78265"/>
                </a:lnTo>
                <a:lnTo>
                  <a:pt x="9006" y="87155"/>
                </a:lnTo>
                <a:lnTo>
                  <a:pt x="14174" y="102113"/>
                </a:lnTo>
                <a:lnTo>
                  <a:pt x="16886" y="106863"/>
                </a:lnTo>
                <a:lnTo>
                  <a:pt x="19646" y="110030"/>
                </a:lnTo>
                <a:lnTo>
                  <a:pt x="28024" y="1163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20"/>
          <p:cNvSpPr/>
          <p:nvPr/>
        </p:nvSpPr>
        <p:spPr>
          <a:xfrm>
            <a:off x="5875020" y="3609161"/>
            <a:ext cx="504224" cy="450446"/>
          </a:xfrm>
          <a:custGeom>
            <a:avLst/>
            <a:gdLst/>
            <a:ahLst/>
            <a:cxnLst/>
            <a:rect l="0" t="0" r="0" b="0"/>
            <a:pathLst>
              <a:path w="504224" h="450446">
                <a:moveTo>
                  <a:pt x="0" y="68441"/>
                </a:moveTo>
                <a:lnTo>
                  <a:pt x="4550" y="63890"/>
                </a:lnTo>
                <a:lnTo>
                  <a:pt x="16482" y="56509"/>
                </a:lnTo>
                <a:lnTo>
                  <a:pt x="31773" y="48533"/>
                </a:lnTo>
                <a:lnTo>
                  <a:pt x="41185" y="43739"/>
                </a:lnTo>
                <a:lnTo>
                  <a:pt x="56984" y="37686"/>
                </a:lnTo>
                <a:lnTo>
                  <a:pt x="77042" y="30793"/>
                </a:lnTo>
                <a:lnTo>
                  <a:pt x="99938" y="23339"/>
                </a:lnTo>
                <a:lnTo>
                  <a:pt x="118060" y="18371"/>
                </a:lnTo>
                <a:lnTo>
                  <a:pt x="132999" y="15058"/>
                </a:lnTo>
                <a:lnTo>
                  <a:pt x="145816" y="12850"/>
                </a:lnTo>
                <a:lnTo>
                  <a:pt x="158171" y="10425"/>
                </a:lnTo>
                <a:lnTo>
                  <a:pt x="182058" y="5192"/>
                </a:lnTo>
                <a:lnTo>
                  <a:pt x="192809" y="3415"/>
                </a:lnTo>
                <a:lnTo>
                  <a:pt x="202834" y="2230"/>
                </a:lnTo>
                <a:lnTo>
                  <a:pt x="212375" y="1441"/>
                </a:lnTo>
                <a:lnTo>
                  <a:pt x="221594" y="914"/>
                </a:lnTo>
                <a:lnTo>
                  <a:pt x="239456" y="329"/>
                </a:lnTo>
                <a:lnTo>
                  <a:pt x="261026" y="0"/>
                </a:lnTo>
                <a:lnTo>
                  <a:pt x="266410" y="906"/>
                </a:lnTo>
                <a:lnTo>
                  <a:pt x="280443" y="6732"/>
                </a:lnTo>
                <a:lnTo>
                  <a:pt x="294186" y="11805"/>
                </a:lnTo>
                <a:lnTo>
                  <a:pt x="304739" y="17235"/>
                </a:lnTo>
                <a:lnTo>
                  <a:pt x="314725" y="23930"/>
                </a:lnTo>
                <a:lnTo>
                  <a:pt x="315543" y="25432"/>
                </a:lnTo>
                <a:lnTo>
                  <a:pt x="316454" y="29641"/>
                </a:lnTo>
                <a:lnTo>
                  <a:pt x="314318" y="37226"/>
                </a:lnTo>
                <a:lnTo>
                  <a:pt x="310194" y="45996"/>
                </a:lnTo>
                <a:lnTo>
                  <a:pt x="305187" y="53068"/>
                </a:lnTo>
                <a:lnTo>
                  <a:pt x="292165" y="64466"/>
                </a:lnTo>
                <a:lnTo>
                  <a:pt x="283360" y="71506"/>
                </a:lnTo>
                <a:lnTo>
                  <a:pt x="268495" y="81868"/>
                </a:lnTo>
                <a:lnTo>
                  <a:pt x="261863" y="85965"/>
                </a:lnTo>
                <a:lnTo>
                  <a:pt x="220675" y="109934"/>
                </a:lnTo>
                <a:lnTo>
                  <a:pt x="209029" y="117058"/>
                </a:lnTo>
                <a:lnTo>
                  <a:pt x="187135" y="131635"/>
                </a:lnTo>
                <a:lnTo>
                  <a:pt x="174928" y="138755"/>
                </a:lnTo>
                <a:lnTo>
                  <a:pt x="161897" y="148118"/>
                </a:lnTo>
                <a:lnTo>
                  <a:pt x="160318" y="150134"/>
                </a:lnTo>
                <a:lnTo>
                  <a:pt x="160219" y="151478"/>
                </a:lnTo>
                <a:lnTo>
                  <a:pt x="161105" y="152374"/>
                </a:lnTo>
                <a:lnTo>
                  <a:pt x="162648" y="152019"/>
                </a:lnTo>
                <a:lnTo>
                  <a:pt x="166903" y="149085"/>
                </a:lnTo>
                <a:lnTo>
                  <a:pt x="174509" y="147145"/>
                </a:lnTo>
                <a:lnTo>
                  <a:pt x="188049" y="146283"/>
                </a:lnTo>
                <a:lnTo>
                  <a:pt x="235688" y="145730"/>
                </a:lnTo>
                <a:lnTo>
                  <a:pt x="245708" y="145685"/>
                </a:lnTo>
                <a:lnTo>
                  <a:pt x="255245" y="146607"/>
                </a:lnTo>
                <a:lnTo>
                  <a:pt x="264461" y="148174"/>
                </a:lnTo>
                <a:lnTo>
                  <a:pt x="273462" y="150171"/>
                </a:lnTo>
                <a:lnTo>
                  <a:pt x="283273" y="151503"/>
                </a:lnTo>
                <a:lnTo>
                  <a:pt x="293623" y="152391"/>
                </a:lnTo>
                <a:lnTo>
                  <a:pt x="304334" y="152983"/>
                </a:lnTo>
                <a:lnTo>
                  <a:pt x="314332" y="154330"/>
                </a:lnTo>
                <a:lnTo>
                  <a:pt x="323854" y="156180"/>
                </a:lnTo>
                <a:lnTo>
                  <a:pt x="333060" y="158366"/>
                </a:lnTo>
                <a:lnTo>
                  <a:pt x="342055" y="160776"/>
                </a:lnTo>
                <a:lnTo>
                  <a:pt x="359669" y="165994"/>
                </a:lnTo>
                <a:lnTo>
                  <a:pt x="385650" y="174286"/>
                </a:lnTo>
                <a:lnTo>
                  <a:pt x="394260" y="178057"/>
                </a:lnTo>
                <a:lnTo>
                  <a:pt x="402858" y="182476"/>
                </a:lnTo>
                <a:lnTo>
                  <a:pt x="411447" y="187327"/>
                </a:lnTo>
                <a:lnTo>
                  <a:pt x="426070" y="197797"/>
                </a:lnTo>
                <a:lnTo>
                  <a:pt x="440824" y="210705"/>
                </a:lnTo>
                <a:lnTo>
                  <a:pt x="460082" y="229142"/>
                </a:lnTo>
                <a:lnTo>
                  <a:pt x="468646" y="236535"/>
                </a:lnTo>
                <a:lnTo>
                  <a:pt x="483242" y="247290"/>
                </a:lnTo>
                <a:lnTo>
                  <a:pt x="487897" y="252443"/>
                </a:lnTo>
                <a:lnTo>
                  <a:pt x="490999" y="257784"/>
                </a:lnTo>
                <a:lnTo>
                  <a:pt x="495399" y="271656"/>
                </a:lnTo>
                <a:lnTo>
                  <a:pt x="497906" y="282023"/>
                </a:lnTo>
                <a:lnTo>
                  <a:pt x="500529" y="293696"/>
                </a:lnTo>
                <a:lnTo>
                  <a:pt x="502279" y="302431"/>
                </a:lnTo>
                <a:lnTo>
                  <a:pt x="504223" y="314677"/>
                </a:lnTo>
                <a:lnTo>
                  <a:pt x="502546" y="325834"/>
                </a:lnTo>
                <a:lnTo>
                  <a:pt x="498626" y="337143"/>
                </a:lnTo>
                <a:lnTo>
                  <a:pt x="493709" y="348519"/>
                </a:lnTo>
                <a:lnTo>
                  <a:pt x="483269" y="362465"/>
                </a:lnTo>
                <a:lnTo>
                  <a:pt x="476484" y="370185"/>
                </a:lnTo>
                <a:lnTo>
                  <a:pt x="469103" y="378189"/>
                </a:lnTo>
                <a:lnTo>
                  <a:pt x="453282" y="394702"/>
                </a:lnTo>
                <a:lnTo>
                  <a:pt x="445063" y="401201"/>
                </a:lnTo>
                <a:lnTo>
                  <a:pt x="436726" y="406486"/>
                </a:lnTo>
                <a:lnTo>
                  <a:pt x="418890" y="415851"/>
                </a:lnTo>
                <a:lnTo>
                  <a:pt x="374332" y="438440"/>
                </a:lnTo>
                <a:lnTo>
                  <a:pt x="359727" y="443500"/>
                </a:lnTo>
                <a:lnTo>
                  <a:pt x="344817" y="445000"/>
                </a:lnTo>
                <a:lnTo>
                  <a:pt x="331369" y="447890"/>
                </a:lnTo>
                <a:lnTo>
                  <a:pt x="323783" y="449995"/>
                </a:lnTo>
                <a:lnTo>
                  <a:pt x="314915" y="450445"/>
                </a:lnTo>
                <a:lnTo>
                  <a:pt x="305193" y="449793"/>
                </a:lnTo>
                <a:lnTo>
                  <a:pt x="294902" y="448406"/>
                </a:lnTo>
                <a:lnTo>
                  <a:pt x="285184" y="447481"/>
                </a:lnTo>
                <a:lnTo>
                  <a:pt x="275847" y="446864"/>
                </a:lnTo>
                <a:lnTo>
                  <a:pt x="266766" y="446453"/>
                </a:lnTo>
                <a:lnTo>
                  <a:pt x="257854" y="444274"/>
                </a:lnTo>
                <a:lnTo>
                  <a:pt x="249055" y="440916"/>
                </a:lnTo>
                <a:lnTo>
                  <a:pt x="233563" y="434011"/>
                </a:lnTo>
                <a:lnTo>
                  <a:pt x="223503" y="430942"/>
                </a:lnTo>
                <a:lnTo>
                  <a:pt x="220440" y="429170"/>
                </a:lnTo>
                <a:lnTo>
                  <a:pt x="218397" y="427037"/>
                </a:lnTo>
                <a:lnTo>
                  <a:pt x="215175" y="422127"/>
                </a:lnTo>
                <a:lnTo>
                  <a:pt x="207170" y="412950"/>
                </a:lnTo>
                <a:lnTo>
                  <a:pt x="205070" y="397019"/>
                </a:lnTo>
                <a:lnTo>
                  <a:pt x="203388" y="390363"/>
                </a:lnTo>
                <a:lnTo>
                  <a:pt x="197167" y="368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21"/>
          <p:cNvSpPr/>
          <p:nvPr/>
        </p:nvSpPr>
        <p:spPr>
          <a:xfrm>
            <a:off x="5952172" y="3403282"/>
            <a:ext cx="531496" cy="60009"/>
          </a:xfrm>
          <a:custGeom>
            <a:avLst/>
            <a:gdLst/>
            <a:ahLst/>
            <a:cxnLst/>
            <a:rect l="0" t="0" r="0" b="0"/>
            <a:pathLst>
              <a:path w="531496" h="60009">
                <a:moveTo>
                  <a:pt x="0" y="60008"/>
                </a:moveTo>
                <a:lnTo>
                  <a:pt x="18203" y="55457"/>
                </a:lnTo>
                <a:lnTo>
                  <a:pt x="24518" y="54116"/>
                </a:lnTo>
                <a:lnTo>
                  <a:pt x="34075" y="52627"/>
                </a:lnTo>
                <a:lnTo>
                  <a:pt x="46577" y="51965"/>
                </a:lnTo>
                <a:lnTo>
                  <a:pt x="68784" y="51540"/>
                </a:lnTo>
                <a:lnTo>
                  <a:pt x="106453" y="46402"/>
                </a:lnTo>
                <a:lnTo>
                  <a:pt x="133834" y="42365"/>
                </a:lnTo>
                <a:lnTo>
                  <a:pt x="158755" y="39673"/>
                </a:lnTo>
                <a:lnTo>
                  <a:pt x="182037" y="37879"/>
                </a:lnTo>
                <a:lnTo>
                  <a:pt x="204225" y="36682"/>
                </a:lnTo>
                <a:lnTo>
                  <a:pt x="222828" y="34932"/>
                </a:lnTo>
                <a:lnTo>
                  <a:pt x="239040" y="32814"/>
                </a:lnTo>
                <a:lnTo>
                  <a:pt x="287679" y="25280"/>
                </a:lnTo>
                <a:lnTo>
                  <a:pt x="306086" y="22568"/>
                </a:lnTo>
                <a:lnTo>
                  <a:pt x="321215" y="19808"/>
                </a:lnTo>
                <a:lnTo>
                  <a:pt x="334159" y="17016"/>
                </a:lnTo>
                <a:lnTo>
                  <a:pt x="345645" y="14201"/>
                </a:lnTo>
                <a:lnTo>
                  <a:pt x="360922" y="12325"/>
                </a:lnTo>
                <a:lnTo>
                  <a:pt x="378727" y="11074"/>
                </a:lnTo>
                <a:lnTo>
                  <a:pt x="398218" y="10240"/>
                </a:lnTo>
                <a:lnTo>
                  <a:pt x="415973" y="8732"/>
                </a:lnTo>
                <a:lnTo>
                  <a:pt x="432573" y="6774"/>
                </a:lnTo>
                <a:lnTo>
                  <a:pt x="448402" y="4516"/>
                </a:lnTo>
                <a:lnTo>
                  <a:pt x="461812" y="3011"/>
                </a:lnTo>
                <a:lnTo>
                  <a:pt x="473610" y="2007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22"/>
          <p:cNvSpPr/>
          <p:nvPr/>
        </p:nvSpPr>
        <p:spPr>
          <a:xfrm>
            <a:off x="6603682" y="1930419"/>
            <a:ext cx="195281" cy="212558"/>
          </a:xfrm>
          <a:custGeom>
            <a:avLst/>
            <a:gdLst/>
            <a:ahLst/>
            <a:cxnLst/>
            <a:rect l="0" t="0" r="0" b="0"/>
            <a:pathLst>
              <a:path w="195281" h="212558">
                <a:moveTo>
                  <a:pt x="25718" y="32683"/>
                </a:moveTo>
                <a:lnTo>
                  <a:pt x="43921" y="23581"/>
                </a:lnTo>
                <a:lnTo>
                  <a:pt x="51188" y="20900"/>
                </a:lnTo>
                <a:lnTo>
                  <a:pt x="57938" y="19113"/>
                </a:lnTo>
                <a:lnTo>
                  <a:pt x="64343" y="17921"/>
                </a:lnTo>
                <a:lnTo>
                  <a:pt x="81620" y="14057"/>
                </a:lnTo>
                <a:lnTo>
                  <a:pt x="91561" y="11693"/>
                </a:lnTo>
                <a:lnTo>
                  <a:pt x="101045" y="9165"/>
                </a:lnTo>
                <a:lnTo>
                  <a:pt x="119204" y="3816"/>
                </a:lnTo>
                <a:lnTo>
                  <a:pt x="128047" y="2008"/>
                </a:lnTo>
                <a:lnTo>
                  <a:pt x="136800" y="803"/>
                </a:lnTo>
                <a:lnTo>
                  <a:pt x="145492" y="0"/>
                </a:lnTo>
                <a:lnTo>
                  <a:pt x="153192" y="417"/>
                </a:lnTo>
                <a:lnTo>
                  <a:pt x="160231" y="1647"/>
                </a:lnTo>
                <a:lnTo>
                  <a:pt x="166827" y="3420"/>
                </a:lnTo>
                <a:lnTo>
                  <a:pt x="172179" y="5554"/>
                </a:lnTo>
                <a:lnTo>
                  <a:pt x="176698" y="7930"/>
                </a:lnTo>
                <a:lnTo>
                  <a:pt x="180664" y="10466"/>
                </a:lnTo>
                <a:lnTo>
                  <a:pt x="184260" y="12157"/>
                </a:lnTo>
                <a:lnTo>
                  <a:pt x="187610" y="13284"/>
                </a:lnTo>
                <a:lnTo>
                  <a:pt x="190796" y="14035"/>
                </a:lnTo>
                <a:lnTo>
                  <a:pt x="192920" y="16441"/>
                </a:lnTo>
                <a:lnTo>
                  <a:pt x="194336" y="19950"/>
                </a:lnTo>
                <a:lnTo>
                  <a:pt x="195280" y="24194"/>
                </a:lnTo>
                <a:lnTo>
                  <a:pt x="194004" y="27976"/>
                </a:lnTo>
                <a:lnTo>
                  <a:pt x="191248" y="31450"/>
                </a:lnTo>
                <a:lnTo>
                  <a:pt x="187507" y="34719"/>
                </a:lnTo>
                <a:lnTo>
                  <a:pt x="184059" y="37850"/>
                </a:lnTo>
                <a:lnTo>
                  <a:pt x="177689" y="43869"/>
                </a:lnTo>
                <a:lnTo>
                  <a:pt x="173705" y="46808"/>
                </a:lnTo>
                <a:lnTo>
                  <a:pt x="169143" y="49720"/>
                </a:lnTo>
                <a:lnTo>
                  <a:pt x="164197" y="52613"/>
                </a:lnTo>
                <a:lnTo>
                  <a:pt x="158995" y="55495"/>
                </a:lnTo>
                <a:lnTo>
                  <a:pt x="148134" y="61237"/>
                </a:lnTo>
                <a:lnTo>
                  <a:pt x="131310" y="69824"/>
                </a:lnTo>
                <a:lnTo>
                  <a:pt x="126593" y="72684"/>
                </a:lnTo>
                <a:lnTo>
                  <a:pt x="122495" y="75543"/>
                </a:lnTo>
                <a:lnTo>
                  <a:pt x="118811" y="78401"/>
                </a:lnTo>
                <a:lnTo>
                  <a:pt x="114450" y="80307"/>
                </a:lnTo>
                <a:lnTo>
                  <a:pt x="109637" y="81577"/>
                </a:lnTo>
                <a:lnTo>
                  <a:pt x="104524" y="82424"/>
                </a:lnTo>
                <a:lnTo>
                  <a:pt x="100163" y="83941"/>
                </a:lnTo>
                <a:lnTo>
                  <a:pt x="96303" y="85905"/>
                </a:lnTo>
                <a:lnTo>
                  <a:pt x="92777" y="88167"/>
                </a:lnTo>
                <a:lnTo>
                  <a:pt x="89474" y="89675"/>
                </a:lnTo>
                <a:lnTo>
                  <a:pt x="86319" y="90680"/>
                </a:lnTo>
                <a:lnTo>
                  <a:pt x="83264" y="91350"/>
                </a:lnTo>
                <a:lnTo>
                  <a:pt x="83132" y="91797"/>
                </a:lnTo>
                <a:lnTo>
                  <a:pt x="88065" y="92293"/>
                </a:lnTo>
                <a:lnTo>
                  <a:pt x="99148" y="92514"/>
                </a:lnTo>
                <a:lnTo>
                  <a:pt x="106103" y="92573"/>
                </a:lnTo>
                <a:lnTo>
                  <a:pt x="112646" y="93565"/>
                </a:lnTo>
                <a:lnTo>
                  <a:pt x="118912" y="95178"/>
                </a:lnTo>
                <a:lnTo>
                  <a:pt x="124995" y="97207"/>
                </a:lnTo>
                <a:lnTo>
                  <a:pt x="130003" y="98559"/>
                </a:lnTo>
                <a:lnTo>
                  <a:pt x="134293" y="99460"/>
                </a:lnTo>
                <a:lnTo>
                  <a:pt x="138107" y="100061"/>
                </a:lnTo>
                <a:lnTo>
                  <a:pt x="141601" y="101414"/>
                </a:lnTo>
                <a:lnTo>
                  <a:pt x="144883" y="103269"/>
                </a:lnTo>
                <a:lnTo>
                  <a:pt x="148024" y="105458"/>
                </a:lnTo>
                <a:lnTo>
                  <a:pt x="152023" y="107869"/>
                </a:lnTo>
                <a:lnTo>
                  <a:pt x="156593" y="110430"/>
                </a:lnTo>
                <a:lnTo>
                  <a:pt x="161546" y="113089"/>
                </a:lnTo>
                <a:lnTo>
                  <a:pt x="164847" y="115815"/>
                </a:lnTo>
                <a:lnTo>
                  <a:pt x="167048" y="118584"/>
                </a:lnTo>
                <a:lnTo>
                  <a:pt x="170446" y="124201"/>
                </a:lnTo>
                <a:lnTo>
                  <a:pt x="175132" y="129873"/>
                </a:lnTo>
                <a:lnTo>
                  <a:pt x="176762" y="132719"/>
                </a:lnTo>
                <a:lnTo>
                  <a:pt x="178573" y="138421"/>
                </a:lnTo>
                <a:lnTo>
                  <a:pt x="179057" y="142227"/>
                </a:lnTo>
                <a:lnTo>
                  <a:pt x="179379" y="146670"/>
                </a:lnTo>
                <a:lnTo>
                  <a:pt x="179736" y="155734"/>
                </a:lnTo>
                <a:lnTo>
                  <a:pt x="179896" y="162937"/>
                </a:lnTo>
                <a:lnTo>
                  <a:pt x="178986" y="166192"/>
                </a:lnTo>
                <a:lnTo>
                  <a:pt x="175434" y="172348"/>
                </a:lnTo>
                <a:lnTo>
                  <a:pt x="172201" y="175323"/>
                </a:lnTo>
                <a:lnTo>
                  <a:pt x="168141" y="178259"/>
                </a:lnTo>
                <a:lnTo>
                  <a:pt x="163529" y="181169"/>
                </a:lnTo>
                <a:lnTo>
                  <a:pt x="158550" y="184061"/>
                </a:lnTo>
                <a:lnTo>
                  <a:pt x="147936" y="189814"/>
                </a:lnTo>
                <a:lnTo>
                  <a:pt x="119930" y="204129"/>
                </a:lnTo>
                <a:lnTo>
                  <a:pt x="114243" y="206988"/>
                </a:lnTo>
                <a:lnTo>
                  <a:pt x="106642" y="208894"/>
                </a:lnTo>
                <a:lnTo>
                  <a:pt x="97764" y="210164"/>
                </a:lnTo>
                <a:lnTo>
                  <a:pt x="88037" y="211011"/>
                </a:lnTo>
                <a:lnTo>
                  <a:pt x="79646" y="211576"/>
                </a:lnTo>
                <a:lnTo>
                  <a:pt x="65244" y="212204"/>
                </a:lnTo>
                <a:lnTo>
                  <a:pt x="50976" y="212557"/>
                </a:lnTo>
                <a:lnTo>
                  <a:pt x="46366" y="211654"/>
                </a:lnTo>
                <a:lnTo>
                  <a:pt x="41389" y="210099"/>
                </a:lnTo>
                <a:lnTo>
                  <a:pt x="36165" y="208111"/>
                </a:lnTo>
                <a:lnTo>
                  <a:pt x="31730" y="206785"/>
                </a:lnTo>
                <a:lnTo>
                  <a:pt x="27821" y="205901"/>
                </a:lnTo>
                <a:lnTo>
                  <a:pt x="24262" y="205312"/>
                </a:lnTo>
                <a:lnTo>
                  <a:pt x="20937" y="203966"/>
                </a:lnTo>
                <a:lnTo>
                  <a:pt x="17768" y="202117"/>
                </a:lnTo>
                <a:lnTo>
                  <a:pt x="14703" y="199931"/>
                </a:lnTo>
                <a:lnTo>
                  <a:pt x="12659" y="197522"/>
                </a:lnTo>
                <a:lnTo>
                  <a:pt x="11297" y="194963"/>
                </a:lnTo>
                <a:lnTo>
                  <a:pt x="10389" y="192305"/>
                </a:lnTo>
                <a:lnTo>
                  <a:pt x="6840" y="186811"/>
                </a:lnTo>
                <a:lnTo>
                  <a:pt x="0" y="1784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23"/>
          <p:cNvSpPr/>
          <p:nvPr/>
        </p:nvSpPr>
        <p:spPr>
          <a:xfrm>
            <a:off x="6903719" y="2057504"/>
            <a:ext cx="24174" cy="8469"/>
          </a:xfrm>
          <a:custGeom>
            <a:avLst/>
            <a:gdLst/>
            <a:ahLst/>
            <a:cxnLst/>
            <a:rect l="0" t="0" r="0" b="0"/>
            <a:pathLst>
              <a:path w="24174" h="8469">
                <a:moveTo>
                  <a:pt x="8573" y="8468"/>
                </a:moveTo>
                <a:lnTo>
                  <a:pt x="8573" y="3917"/>
                </a:lnTo>
                <a:lnTo>
                  <a:pt x="9526" y="2577"/>
                </a:lnTo>
                <a:lnTo>
                  <a:pt x="11113" y="1683"/>
                </a:lnTo>
                <a:lnTo>
                  <a:pt x="13124" y="1087"/>
                </a:lnTo>
                <a:lnTo>
                  <a:pt x="15417" y="690"/>
                </a:lnTo>
                <a:lnTo>
                  <a:pt x="17898" y="425"/>
                </a:lnTo>
                <a:lnTo>
                  <a:pt x="24173" y="0"/>
                </a:lnTo>
                <a:lnTo>
                  <a:pt x="23735" y="918"/>
                </a:lnTo>
                <a:lnTo>
                  <a:pt x="22492" y="2482"/>
                </a:lnTo>
                <a:lnTo>
                  <a:pt x="20709" y="4477"/>
                </a:lnTo>
                <a:lnTo>
                  <a:pt x="17616" y="5808"/>
                </a:lnTo>
                <a:lnTo>
                  <a:pt x="13649" y="6695"/>
                </a:lnTo>
                <a:lnTo>
                  <a:pt x="0" y="8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24"/>
          <p:cNvSpPr/>
          <p:nvPr/>
        </p:nvSpPr>
        <p:spPr>
          <a:xfrm>
            <a:off x="6998017" y="1955049"/>
            <a:ext cx="168458" cy="196144"/>
          </a:xfrm>
          <a:custGeom>
            <a:avLst/>
            <a:gdLst/>
            <a:ahLst/>
            <a:cxnLst/>
            <a:rect l="0" t="0" r="0" b="0"/>
            <a:pathLst>
              <a:path w="168458" h="196144">
                <a:moveTo>
                  <a:pt x="0" y="33771"/>
                </a:moveTo>
                <a:lnTo>
                  <a:pt x="9101" y="24669"/>
                </a:lnTo>
                <a:lnTo>
                  <a:pt x="13688" y="21035"/>
                </a:lnTo>
                <a:lnTo>
                  <a:pt x="18650" y="17660"/>
                </a:lnTo>
                <a:lnTo>
                  <a:pt x="23863" y="14458"/>
                </a:lnTo>
                <a:lnTo>
                  <a:pt x="33054" y="11370"/>
                </a:lnTo>
                <a:lnTo>
                  <a:pt x="44896" y="8360"/>
                </a:lnTo>
                <a:lnTo>
                  <a:pt x="58506" y="5400"/>
                </a:lnTo>
                <a:lnTo>
                  <a:pt x="71389" y="3427"/>
                </a:lnTo>
                <a:lnTo>
                  <a:pt x="83787" y="2111"/>
                </a:lnTo>
                <a:lnTo>
                  <a:pt x="105819" y="650"/>
                </a:lnTo>
                <a:lnTo>
                  <a:pt x="121961" y="0"/>
                </a:lnTo>
                <a:lnTo>
                  <a:pt x="129885" y="779"/>
                </a:lnTo>
                <a:lnTo>
                  <a:pt x="138025" y="2252"/>
                </a:lnTo>
                <a:lnTo>
                  <a:pt x="146309" y="4185"/>
                </a:lnTo>
                <a:lnTo>
                  <a:pt x="151832" y="6427"/>
                </a:lnTo>
                <a:lnTo>
                  <a:pt x="155514" y="8874"/>
                </a:lnTo>
                <a:lnTo>
                  <a:pt x="157969" y="11458"/>
                </a:lnTo>
                <a:lnTo>
                  <a:pt x="160557" y="13181"/>
                </a:lnTo>
                <a:lnTo>
                  <a:pt x="163236" y="14329"/>
                </a:lnTo>
                <a:lnTo>
                  <a:pt x="165974" y="15094"/>
                </a:lnTo>
                <a:lnTo>
                  <a:pt x="166847" y="16557"/>
                </a:lnTo>
                <a:lnTo>
                  <a:pt x="166476" y="18485"/>
                </a:lnTo>
                <a:lnTo>
                  <a:pt x="165277" y="20723"/>
                </a:lnTo>
                <a:lnTo>
                  <a:pt x="163944" y="25749"/>
                </a:lnTo>
                <a:lnTo>
                  <a:pt x="163588" y="28423"/>
                </a:lnTo>
                <a:lnTo>
                  <a:pt x="161446" y="31158"/>
                </a:lnTo>
                <a:lnTo>
                  <a:pt x="158114" y="33934"/>
                </a:lnTo>
                <a:lnTo>
                  <a:pt x="153986" y="36737"/>
                </a:lnTo>
                <a:lnTo>
                  <a:pt x="150283" y="40511"/>
                </a:lnTo>
                <a:lnTo>
                  <a:pt x="146861" y="44931"/>
                </a:lnTo>
                <a:lnTo>
                  <a:pt x="143627" y="49784"/>
                </a:lnTo>
                <a:lnTo>
                  <a:pt x="137662" y="54923"/>
                </a:lnTo>
                <a:lnTo>
                  <a:pt x="129875" y="60255"/>
                </a:lnTo>
                <a:lnTo>
                  <a:pt x="120873" y="65714"/>
                </a:lnTo>
                <a:lnTo>
                  <a:pt x="112014" y="70306"/>
                </a:lnTo>
                <a:lnTo>
                  <a:pt x="103251" y="74320"/>
                </a:lnTo>
                <a:lnTo>
                  <a:pt x="94552" y="77949"/>
                </a:lnTo>
                <a:lnTo>
                  <a:pt x="87800" y="81320"/>
                </a:lnTo>
                <a:lnTo>
                  <a:pt x="82346" y="84520"/>
                </a:lnTo>
                <a:lnTo>
                  <a:pt x="71299" y="91949"/>
                </a:lnTo>
                <a:lnTo>
                  <a:pt x="71346" y="92559"/>
                </a:lnTo>
                <a:lnTo>
                  <a:pt x="72329" y="92965"/>
                </a:lnTo>
                <a:lnTo>
                  <a:pt x="75961" y="93417"/>
                </a:lnTo>
                <a:lnTo>
                  <a:pt x="80750" y="93618"/>
                </a:lnTo>
                <a:lnTo>
                  <a:pt x="84314" y="94624"/>
                </a:lnTo>
                <a:lnTo>
                  <a:pt x="88594" y="96247"/>
                </a:lnTo>
                <a:lnTo>
                  <a:pt x="93353" y="98281"/>
                </a:lnTo>
                <a:lnTo>
                  <a:pt x="99383" y="99638"/>
                </a:lnTo>
                <a:lnTo>
                  <a:pt x="106260" y="100542"/>
                </a:lnTo>
                <a:lnTo>
                  <a:pt x="113703" y="101145"/>
                </a:lnTo>
                <a:lnTo>
                  <a:pt x="120570" y="102499"/>
                </a:lnTo>
                <a:lnTo>
                  <a:pt x="127052" y="104355"/>
                </a:lnTo>
                <a:lnTo>
                  <a:pt x="133279" y="106544"/>
                </a:lnTo>
                <a:lnTo>
                  <a:pt x="138383" y="108956"/>
                </a:lnTo>
                <a:lnTo>
                  <a:pt x="142737" y="111517"/>
                </a:lnTo>
                <a:lnTo>
                  <a:pt x="146593" y="114177"/>
                </a:lnTo>
                <a:lnTo>
                  <a:pt x="151069" y="117855"/>
                </a:lnTo>
                <a:lnTo>
                  <a:pt x="155958" y="122211"/>
                </a:lnTo>
                <a:lnTo>
                  <a:pt x="161122" y="127021"/>
                </a:lnTo>
                <a:lnTo>
                  <a:pt x="164565" y="131180"/>
                </a:lnTo>
                <a:lnTo>
                  <a:pt x="166860" y="134905"/>
                </a:lnTo>
                <a:lnTo>
                  <a:pt x="168390" y="138341"/>
                </a:lnTo>
                <a:lnTo>
                  <a:pt x="168457" y="142537"/>
                </a:lnTo>
                <a:lnTo>
                  <a:pt x="167550" y="147239"/>
                </a:lnTo>
                <a:lnTo>
                  <a:pt x="165993" y="152279"/>
                </a:lnTo>
                <a:lnTo>
                  <a:pt x="164001" y="156591"/>
                </a:lnTo>
                <a:lnTo>
                  <a:pt x="161722" y="160418"/>
                </a:lnTo>
                <a:lnTo>
                  <a:pt x="159250" y="163923"/>
                </a:lnTo>
                <a:lnTo>
                  <a:pt x="156649" y="167211"/>
                </a:lnTo>
                <a:lnTo>
                  <a:pt x="153963" y="170356"/>
                </a:lnTo>
                <a:lnTo>
                  <a:pt x="151220" y="173405"/>
                </a:lnTo>
                <a:lnTo>
                  <a:pt x="147485" y="176390"/>
                </a:lnTo>
                <a:lnTo>
                  <a:pt x="143092" y="179333"/>
                </a:lnTo>
                <a:lnTo>
                  <a:pt x="138257" y="182247"/>
                </a:lnTo>
                <a:lnTo>
                  <a:pt x="131223" y="185142"/>
                </a:lnTo>
                <a:lnTo>
                  <a:pt x="122725" y="188025"/>
                </a:lnTo>
                <a:lnTo>
                  <a:pt x="113249" y="190899"/>
                </a:lnTo>
                <a:lnTo>
                  <a:pt x="105026" y="192816"/>
                </a:lnTo>
                <a:lnTo>
                  <a:pt x="97640" y="194093"/>
                </a:lnTo>
                <a:lnTo>
                  <a:pt x="90811" y="194945"/>
                </a:lnTo>
                <a:lnTo>
                  <a:pt x="82449" y="195512"/>
                </a:lnTo>
                <a:lnTo>
                  <a:pt x="73063" y="195891"/>
                </a:lnTo>
                <a:lnTo>
                  <a:pt x="62996" y="196143"/>
                </a:lnTo>
                <a:lnTo>
                  <a:pt x="55333" y="195359"/>
                </a:lnTo>
                <a:lnTo>
                  <a:pt x="49271" y="193884"/>
                </a:lnTo>
                <a:lnTo>
                  <a:pt x="44277" y="191948"/>
                </a:lnTo>
                <a:lnTo>
                  <a:pt x="39044" y="189704"/>
                </a:lnTo>
                <a:lnTo>
                  <a:pt x="20405" y="181035"/>
                </a:lnTo>
                <a:lnTo>
                  <a:pt x="19319" y="179572"/>
                </a:lnTo>
                <a:lnTo>
                  <a:pt x="18112" y="175406"/>
                </a:lnTo>
                <a:lnTo>
                  <a:pt x="17574" y="170380"/>
                </a:lnTo>
                <a:lnTo>
                  <a:pt x="17145" y="162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25"/>
          <p:cNvSpPr/>
          <p:nvPr/>
        </p:nvSpPr>
        <p:spPr>
          <a:xfrm>
            <a:off x="6852284" y="1945957"/>
            <a:ext cx="377192" cy="257176"/>
          </a:xfrm>
          <a:custGeom>
            <a:avLst/>
            <a:gdLst/>
            <a:ahLst/>
            <a:cxnLst/>
            <a:rect l="0" t="0" r="0" b="0"/>
            <a:pathLst>
              <a:path w="377192" h="257176">
                <a:moveTo>
                  <a:pt x="0" y="0"/>
                </a:moveTo>
                <a:lnTo>
                  <a:pt x="13653" y="4551"/>
                </a:lnTo>
                <a:lnTo>
                  <a:pt x="22896" y="9325"/>
                </a:lnTo>
                <a:lnTo>
                  <a:pt x="31131" y="14622"/>
                </a:lnTo>
                <a:lnTo>
                  <a:pt x="41141" y="20151"/>
                </a:lnTo>
                <a:lnTo>
                  <a:pt x="57487" y="28619"/>
                </a:lnTo>
                <a:lnTo>
                  <a:pt x="62138" y="32414"/>
                </a:lnTo>
                <a:lnTo>
                  <a:pt x="66190" y="36850"/>
                </a:lnTo>
                <a:lnTo>
                  <a:pt x="69845" y="41711"/>
                </a:lnTo>
                <a:lnTo>
                  <a:pt x="77043" y="47810"/>
                </a:lnTo>
                <a:lnTo>
                  <a:pt x="86605" y="54733"/>
                </a:lnTo>
                <a:lnTo>
                  <a:pt x="127068" y="81826"/>
                </a:lnTo>
                <a:lnTo>
                  <a:pt x="135194" y="87888"/>
                </a:lnTo>
                <a:lnTo>
                  <a:pt x="142518" y="93834"/>
                </a:lnTo>
                <a:lnTo>
                  <a:pt x="149304" y="99704"/>
                </a:lnTo>
                <a:lnTo>
                  <a:pt x="156686" y="105522"/>
                </a:lnTo>
                <a:lnTo>
                  <a:pt x="164466" y="111305"/>
                </a:lnTo>
                <a:lnTo>
                  <a:pt x="180728" y="122812"/>
                </a:lnTo>
                <a:lnTo>
                  <a:pt x="197482" y="134275"/>
                </a:lnTo>
                <a:lnTo>
                  <a:pt x="207855" y="141905"/>
                </a:lnTo>
                <a:lnTo>
                  <a:pt x="243303" y="168940"/>
                </a:lnTo>
                <a:lnTo>
                  <a:pt x="305464" y="214018"/>
                </a:lnTo>
                <a:lnTo>
                  <a:pt x="324357" y="227199"/>
                </a:lnTo>
                <a:lnTo>
                  <a:pt x="331490" y="232429"/>
                </a:lnTo>
                <a:lnTo>
                  <a:pt x="337199" y="236867"/>
                </a:lnTo>
                <a:lnTo>
                  <a:pt x="347034" y="244339"/>
                </a:lnTo>
                <a:lnTo>
                  <a:pt x="357755" y="250835"/>
                </a:lnTo>
                <a:lnTo>
                  <a:pt x="366331" y="254357"/>
                </a:lnTo>
                <a:lnTo>
                  <a:pt x="377191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26"/>
          <p:cNvSpPr/>
          <p:nvPr/>
        </p:nvSpPr>
        <p:spPr>
          <a:xfrm>
            <a:off x="6920865" y="1963102"/>
            <a:ext cx="265748" cy="308611"/>
          </a:xfrm>
          <a:custGeom>
            <a:avLst/>
            <a:gdLst/>
            <a:ahLst/>
            <a:cxnLst/>
            <a:rect l="0" t="0" r="0" b="0"/>
            <a:pathLst>
              <a:path w="265748" h="308611">
                <a:moveTo>
                  <a:pt x="265747" y="0"/>
                </a:moveTo>
                <a:lnTo>
                  <a:pt x="234502" y="31244"/>
                </a:lnTo>
                <a:lnTo>
                  <a:pt x="225867" y="40832"/>
                </a:lnTo>
                <a:lnTo>
                  <a:pt x="203573" y="66725"/>
                </a:lnTo>
                <a:lnTo>
                  <a:pt x="182869" y="92203"/>
                </a:lnTo>
                <a:lnTo>
                  <a:pt x="142448" y="14320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27"/>
          <p:cNvSpPr/>
          <p:nvPr/>
        </p:nvSpPr>
        <p:spPr>
          <a:xfrm>
            <a:off x="5197792" y="3103245"/>
            <a:ext cx="617221" cy="282893"/>
          </a:xfrm>
          <a:custGeom>
            <a:avLst/>
            <a:gdLst/>
            <a:ahLst/>
            <a:cxnLst/>
            <a:rect l="0" t="0" r="0" b="0"/>
            <a:pathLst>
              <a:path w="617221" h="282893">
                <a:moveTo>
                  <a:pt x="0" y="0"/>
                </a:moveTo>
                <a:lnTo>
                  <a:pt x="18627" y="6844"/>
                </a:lnTo>
                <a:lnTo>
                  <a:pt x="35994" y="17368"/>
                </a:lnTo>
                <a:lnTo>
                  <a:pt x="49400" y="25783"/>
                </a:lnTo>
                <a:lnTo>
                  <a:pt x="52935" y="28619"/>
                </a:lnTo>
                <a:lnTo>
                  <a:pt x="62913" y="33366"/>
                </a:lnTo>
                <a:lnTo>
                  <a:pt x="77184" y="39389"/>
                </a:lnTo>
                <a:lnTo>
                  <a:pt x="131137" y="61518"/>
                </a:lnTo>
                <a:lnTo>
                  <a:pt x="150290" y="69587"/>
                </a:lnTo>
                <a:lnTo>
                  <a:pt x="165916" y="76871"/>
                </a:lnTo>
                <a:lnTo>
                  <a:pt x="179191" y="83632"/>
                </a:lnTo>
                <a:lnTo>
                  <a:pt x="190898" y="90045"/>
                </a:lnTo>
                <a:lnTo>
                  <a:pt x="247086" y="117490"/>
                </a:lnTo>
                <a:lnTo>
                  <a:pt x="312698" y="148420"/>
                </a:lnTo>
                <a:lnTo>
                  <a:pt x="334196" y="158002"/>
                </a:lnTo>
                <a:lnTo>
                  <a:pt x="407432" y="189325"/>
                </a:lnTo>
                <a:lnTo>
                  <a:pt x="423069" y="196702"/>
                </a:lnTo>
                <a:lnTo>
                  <a:pt x="436352" y="203524"/>
                </a:lnTo>
                <a:lnTo>
                  <a:pt x="448063" y="209978"/>
                </a:lnTo>
                <a:lnTo>
                  <a:pt x="458729" y="215233"/>
                </a:lnTo>
                <a:lnTo>
                  <a:pt x="468697" y="219688"/>
                </a:lnTo>
                <a:lnTo>
                  <a:pt x="487392" y="228131"/>
                </a:lnTo>
                <a:lnTo>
                  <a:pt x="496378" y="233050"/>
                </a:lnTo>
                <a:lnTo>
                  <a:pt x="513030" y="241690"/>
                </a:lnTo>
                <a:lnTo>
                  <a:pt x="526781" y="245530"/>
                </a:lnTo>
                <a:lnTo>
                  <a:pt x="539242" y="252317"/>
                </a:lnTo>
                <a:lnTo>
                  <a:pt x="545233" y="256794"/>
                </a:lnTo>
                <a:lnTo>
                  <a:pt x="556968" y="261768"/>
                </a:lnTo>
                <a:lnTo>
                  <a:pt x="567581" y="264931"/>
                </a:lnTo>
                <a:lnTo>
                  <a:pt x="579864" y="272067"/>
                </a:lnTo>
                <a:lnTo>
                  <a:pt x="594192" y="279262"/>
                </a:lnTo>
                <a:lnTo>
                  <a:pt x="598058" y="280472"/>
                </a:lnTo>
                <a:lnTo>
                  <a:pt x="61722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28"/>
          <p:cNvSpPr/>
          <p:nvPr/>
        </p:nvSpPr>
        <p:spPr>
          <a:xfrm>
            <a:off x="5334952" y="3060382"/>
            <a:ext cx="351474" cy="342901"/>
          </a:xfrm>
          <a:custGeom>
            <a:avLst/>
            <a:gdLst/>
            <a:ahLst/>
            <a:cxnLst/>
            <a:rect l="0" t="0" r="0" b="0"/>
            <a:pathLst>
              <a:path w="351474" h="342901">
                <a:moveTo>
                  <a:pt x="351473" y="0"/>
                </a:moveTo>
                <a:lnTo>
                  <a:pt x="342371" y="4551"/>
                </a:lnTo>
                <a:lnTo>
                  <a:pt x="332160" y="11932"/>
                </a:lnTo>
                <a:lnTo>
                  <a:pt x="323522" y="19908"/>
                </a:lnTo>
                <a:lnTo>
                  <a:pt x="302454" y="40551"/>
                </a:lnTo>
                <a:lnTo>
                  <a:pt x="271967" y="70964"/>
                </a:lnTo>
                <a:lnTo>
                  <a:pt x="258464" y="83504"/>
                </a:lnTo>
                <a:lnTo>
                  <a:pt x="228220" y="110138"/>
                </a:lnTo>
                <a:lnTo>
                  <a:pt x="209297" y="128671"/>
                </a:lnTo>
                <a:lnTo>
                  <a:pt x="165411" y="174662"/>
                </a:lnTo>
                <a:lnTo>
                  <a:pt x="59476" y="291036"/>
                </a:lnTo>
                <a:lnTo>
                  <a:pt x="42627" y="308420"/>
                </a:lnTo>
                <a:lnTo>
                  <a:pt x="34133" y="316103"/>
                </a:lnTo>
                <a:lnTo>
                  <a:pt x="25613" y="323130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29"/>
          <p:cNvSpPr/>
          <p:nvPr/>
        </p:nvSpPr>
        <p:spPr>
          <a:xfrm>
            <a:off x="5909309" y="2978666"/>
            <a:ext cx="248438" cy="244550"/>
          </a:xfrm>
          <a:custGeom>
            <a:avLst/>
            <a:gdLst/>
            <a:ahLst/>
            <a:cxnLst/>
            <a:rect l="0" t="0" r="0" b="0"/>
            <a:pathLst>
              <a:path w="248438" h="244550">
                <a:moveTo>
                  <a:pt x="0" y="30281"/>
                </a:moveTo>
                <a:lnTo>
                  <a:pt x="9103" y="21180"/>
                </a:lnTo>
                <a:lnTo>
                  <a:pt x="13689" y="17546"/>
                </a:lnTo>
                <a:lnTo>
                  <a:pt x="18651" y="14171"/>
                </a:lnTo>
                <a:lnTo>
                  <a:pt x="23864" y="10968"/>
                </a:lnTo>
                <a:lnTo>
                  <a:pt x="29245" y="8834"/>
                </a:lnTo>
                <a:lnTo>
                  <a:pt x="34737" y="7410"/>
                </a:lnTo>
                <a:lnTo>
                  <a:pt x="40303" y="6461"/>
                </a:lnTo>
                <a:lnTo>
                  <a:pt x="70891" y="575"/>
                </a:lnTo>
                <a:lnTo>
                  <a:pt x="81551" y="0"/>
                </a:lnTo>
                <a:lnTo>
                  <a:pt x="91515" y="569"/>
                </a:lnTo>
                <a:lnTo>
                  <a:pt x="101015" y="1900"/>
                </a:lnTo>
                <a:lnTo>
                  <a:pt x="111158" y="3741"/>
                </a:lnTo>
                <a:lnTo>
                  <a:pt x="121731" y="5920"/>
                </a:lnTo>
                <a:lnTo>
                  <a:pt x="132589" y="8325"/>
                </a:lnTo>
                <a:lnTo>
                  <a:pt x="141733" y="9929"/>
                </a:lnTo>
                <a:lnTo>
                  <a:pt x="149733" y="10998"/>
                </a:lnTo>
                <a:lnTo>
                  <a:pt x="156973" y="11710"/>
                </a:lnTo>
                <a:lnTo>
                  <a:pt x="162751" y="13138"/>
                </a:lnTo>
                <a:lnTo>
                  <a:pt x="167556" y="15042"/>
                </a:lnTo>
                <a:lnTo>
                  <a:pt x="171712" y="17265"/>
                </a:lnTo>
                <a:lnTo>
                  <a:pt x="174482" y="19698"/>
                </a:lnTo>
                <a:lnTo>
                  <a:pt x="176329" y="22273"/>
                </a:lnTo>
                <a:lnTo>
                  <a:pt x="177561" y="24943"/>
                </a:lnTo>
                <a:lnTo>
                  <a:pt x="178382" y="28627"/>
                </a:lnTo>
                <a:lnTo>
                  <a:pt x="178929" y="32988"/>
                </a:lnTo>
                <a:lnTo>
                  <a:pt x="179294" y="37801"/>
                </a:lnTo>
                <a:lnTo>
                  <a:pt x="177632" y="41962"/>
                </a:lnTo>
                <a:lnTo>
                  <a:pt x="174619" y="45688"/>
                </a:lnTo>
                <a:lnTo>
                  <a:pt x="167144" y="53321"/>
                </a:lnTo>
                <a:lnTo>
                  <a:pt x="163817" y="58024"/>
                </a:lnTo>
                <a:lnTo>
                  <a:pt x="160646" y="63064"/>
                </a:lnTo>
                <a:lnTo>
                  <a:pt x="156628" y="68329"/>
                </a:lnTo>
                <a:lnTo>
                  <a:pt x="152044" y="73744"/>
                </a:lnTo>
                <a:lnTo>
                  <a:pt x="147083" y="79259"/>
                </a:lnTo>
                <a:lnTo>
                  <a:pt x="133951" y="93006"/>
                </a:lnTo>
                <a:lnTo>
                  <a:pt x="126448" y="100673"/>
                </a:lnTo>
                <a:lnTo>
                  <a:pt x="118589" y="106737"/>
                </a:lnTo>
                <a:lnTo>
                  <a:pt x="110492" y="111731"/>
                </a:lnTo>
                <a:lnTo>
                  <a:pt x="63312" y="135758"/>
                </a:lnTo>
                <a:lnTo>
                  <a:pt x="57448" y="137747"/>
                </a:lnTo>
                <a:lnTo>
                  <a:pt x="51634" y="139072"/>
                </a:lnTo>
                <a:lnTo>
                  <a:pt x="45853" y="139956"/>
                </a:lnTo>
                <a:lnTo>
                  <a:pt x="42951" y="140545"/>
                </a:lnTo>
                <a:lnTo>
                  <a:pt x="41969" y="140938"/>
                </a:lnTo>
                <a:lnTo>
                  <a:pt x="42267" y="141200"/>
                </a:lnTo>
                <a:lnTo>
                  <a:pt x="45139" y="138951"/>
                </a:lnTo>
                <a:lnTo>
                  <a:pt x="47237" y="137018"/>
                </a:lnTo>
                <a:lnTo>
                  <a:pt x="50542" y="135729"/>
                </a:lnTo>
                <a:lnTo>
                  <a:pt x="54650" y="134870"/>
                </a:lnTo>
                <a:lnTo>
                  <a:pt x="59293" y="134297"/>
                </a:lnTo>
                <a:lnTo>
                  <a:pt x="77153" y="131120"/>
                </a:lnTo>
                <a:lnTo>
                  <a:pt x="88583" y="128940"/>
                </a:lnTo>
                <a:lnTo>
                  <a:pt x="99060" y="127486"/>
                </a:lnTo>
                <a:lnTo>
                  <a:pt x="108903" y="126517"/>
                </a:lnTo>
                <a:lnTo>
                  <a:pt x="118322" y="125871"/>
                </a:lnTo>
                <a:lnTo>
                  <a:pt x="131269" y="125440"/>
                </a:lnTo>
                <a:lnTo>
                  <a:pt x="163435" y="124961"/>
                </a:lnTo>
                <a:lnTo>
                  <a:pt x="176584" y="125786"/>
                </a:lnTo>
                <a:lnTo>
                  <a:pt x="187256" y="127289"/>
                </a:lnTo>
                <a:lnTo>
                  <a:pt x="196275" y="129243"/>
                </a:lnTo>
                <a:lnTo>
                  <a:pt x="204192" y="130546"/>
                </a:lnTo>
                <a:lnTo>
                  <a:pt x="211376" y="131414"/>
                </a:lnTo>
                <a:lnTo>
                  <a:pt x="218070" y="131993"/>
                </a:lnTo>
                <a:lnTo>
                  <a:pt x="223485" y="134284"/>
                </a:lnTo>
                <a:lnTo>
                  <a:pt x="228048" y="137717"/>
                </a:lnTo>
                <a:lnTo>
                  <a:pt x="239020" y="149109"/>
                </a:lnTo>
                <a:lnTo>
                  <a:pt x="242214" y="152362"/>
                </a:lnTo>
                <a:lnTo>
                  <a:pt x="244344" y="155483"/>
                </a:lnTo>
                <a:lnTo>
                  <a:pt x="246710" y="161491"/>
                </a:lnTo>
                <a:lnTo>
                  <a:pt x="247762" y="167337"/>
                </a:lnTo>
                <a:lnTo>
                  <a:pt x="248229" y="174062"/>
                </a:lnTo>
                <a:lnTo>
                  <a:pt x="248437" y="183401"/>
                </a:lnTo>
                <a:lnTo>
                  <a:pt x="247540" y="187606"/>
                </a:lnTo>
                <a:lnTo>
                  <a:pt x="244003" y="194818"/>
                </a:lnTo>
                <a:lnTo>
                  <a:pt x="240774" y="199028"/>
                </a:lnTo>
                <a:lnTo>
                  <a:pt x="236717" y="203739"/>
                </a:lnTo>
                <a:lnTo>
                  <a:pt x="232106" y="208785"/>
                </a:lnTo>
                <a:lnTo>
                  <a:pt x="227128" y="213101"/>
                </a:lnTo>
                <a:lnTo>
                  <a:pt x="221903" y="216931"/>
                </a:lnTo>
                <a:lnTo>
                  <a:pt x="216516" y="220437"/>
                </a:lnTo>
                <a:lnTo>
                  <a:pt x="209114" y="223727"/>
                </a:lnTo>
                <a:lnTo>
                  <a:pt x="200370" y="226872"/>
                </a:lnTo>
                <a:lnTo>
                  <a:pt x="163511" y="238765"/>
                </a:lnTo>
                <a:lnTo>
                  <a:pt x="153775" y="240708"/>
                </a:lnTo>
                <a:lnTo>
                  <a:pt x="143474" y="242003"/>
                </a:lnTo>
                <a:lnTo>
                  <a:pt x="132797" y="242867"/>
                </a:lnTo>
                <a:lnTo>
                  <a:pt x="122822" y="243442"/>
                </a:lnTo>
                <a:lnTo>
                  <a:pt x="104118" y="244082"/>
                </a:lnTo>
                <a:lnTo>
                  <a:pt x="75671" y="244493"/>
                </a:lnTo>
                <a:lnTo>
                  <a:pt x="63476" y="244549"/>
                </a:lnTo>
                <a:lnTo>
                  <a:pt x="56605" y="243611"/>
                </a:lnTo>
                <a:lnTo>
                  <a:pt x="49167" y="242034"/>
                </a:lnTo>
                <a:lnTo>
                  <a:pt x="41351" y="240029"/>
                </a:lnTo>
                <a:lnTo>
                  <a:pt x="35187" y="237741"/>
                </a:lnTo>
                <a:lnTo>
                  <a:pt x="30126" y="235263"/>
                </a:lnTo>
                <a:lnTo>
                  <a:pt x="0" y="2188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30"/>
          <p:cNvSpPr/>
          <p:nvPr/>
        </p:nvSpPr>
        <p:spPr>
          <a:xfrm>
            <a:off x="6321143" y="3099182"/>
            <a:ext cx="24878" cy="38354"/>
          </a:xfrm>
          <a:custGeom>
            <a:avLst/>
            <a:gdLst/>
            <a:ahLst/>
            <a:cxnLst/>
            <a:rect l="0" t="0" r="0" b="0"/>
            <a:pathLst>
              <a:path w="24878" h="38354">
                <a:moveTo>
                  <a:pt x="8219" y="38353"/>
                </a:moveTo>
                <a:lnTo>
                  <a:pt x="838" y="23591"/>
                </a:lnTo>
                <a:lnTo>
                  <a:pt x="441" y="21844"/>
                </a:lnTo>
                <a:lnTo>
                  <a:pt x="176" y="19727"/>
                </a:lnTo>
                <a:lnTo>
                  <a:pt x="0" y="17363"/>
                </a:lnTo>
                <a:lnTo>
                  <a:pt x="835" y="15787"/>
                </a:lnTo>
                <a:lnTo>
                  <a:pt x="2344" y="14736"/>
                </a:lnTo>
                <a:lnTo>
                  <a:pt x="4302" y="14036"/>
                </a:lnTo>
                <a:lnTo>
                  <a:pt x="6561" y="12617"/>
                </a:lnTo>
                <a:lnTo>
                  <a:pt x="9019" y="10718"/>
                </a:lnTo>
                <a:lnTo>
                  <a:pt x="11609" y="8499"/>
                </a:lnTo>
                <a:lnTo>
                  <a:pt x="14289" y="6068"/>
                </a:lnTo>
                <a:lnTo>
                  <a:pt x="19807" y="826"/>
                </a:lnTo>
                <a:lnTo>
                  <a:pt x="21659" y="0"/>
                </a:lnTo>
                <a:lnTo>
                  <a:pt x="22894" y="402"/>
                </a:lnTo>
                <a:lnTo>
                  <a:pt x="24877" y="3339"/>
                </a:lnTo>
                <a:lnTo>
                  <a:pt x="24086" y="4533"/>
                </a:lnTo>
                <a:lnTo>
                  <a:pt x="22607" y="6281"/>
                </a:lnTo>
                <a:lnTo>
                  <a:pt x="17940" y="11380"/>
                </a:lnTo>
                <a:lnTo>
                  <a:pt x="16605" y="11798"/>
                </a:lnTo>
                <a:lnTo>
                  <a:pt x="14762" y="12077"/>
                </a:lnTo>
                <a:lnTo>
                  <a:pt x="8219" y="126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31"/>
          <p:cNvSpPr/>
          <p:nvPr/>
        </p:nvSpPr>
        <p:spPr>
          <a:xfrm>
            <a:off x="6440804" y="2983367"/>
            <a:ext cx="334226" cy="239894"/>
          </a:xfrm>
          <a:custGeom>
            <a:avLst/>
            <a:gdLst/>
            <a:ahLst/>
            <a:cxnLst/>
            <a:rect l="0" t="0" r="0" b="0"/>
            <a:pathLst>
              <a:path w="334226" h="239894">
                <a:moveTo>
                  <a:pt x="0" y="42725"/>
                </a:moveTo>
                <a:lnTo>
                  <a:pt x="7382" y="20582"/>
                </a:lnTo>
                <a:lnTo>
                  <a:pt x="8731" y="19391"/>
                </a:lnTo>
                <a:lnTo>
                  <a:pt x="10584" y="18596"/>
                </a:lnTo>
                <a:lnTo>
                  <a:pt x="12771" y="18067"/>
                </a:lnTo>
                <a:lnTo>
                  <a:pt x="17742" y="14938"/>
                </a:lnTo>
                <a:lnTo>
                  <a:pt x="24078" y="10373"/>
                </a:lnTo>
                <a:lnTo>
                  <a:pt x="33244" y="5169"/>
                </a:lnTo>
                <a:lnTo>
                  <a:pt x="39308" y="3400"/>
                </a:lnTo>
                <a:lnTo>
                  <a:pt x="46208" y="2221"/>
                </a:lnTo>
                <a:lnTo>
                  <a:pt x="53665" y="1435"/>
                </a:lnTo>
                <a:lnTo>
                  <a:pt x="60542" y="911"/>
                </a:lnTo>
                <a:lnTo>
                  <a:pt x="67032" y="561"/>
                </a:lnTo>
                <a:lnTo>
                  <a:pt x="73263" y="328"/>
                </a:lnTo>
                <a:lnTo>
                  <a:pt x="100236" y="0"/>
                </a:lnTo>
                <a:lnTo>
                  <a:pt x="110639" y="907"/>
                </a:lnTo>
                <a:lnTo>
                  <a:pt x="121385" y="2464"/>
                </a:lnTo>
                <a:lnTo>
                  <a:pt x="170557" y="11806"/>
                </a:lnTo>
                <a:lnTo>
                  <a:pt x="179428" y="14493"/>
                </a:lnTo>
                <a:lnTo>
                  <a:pt x="185341" y="17236"/>
                </a:lnTo>
                <a:lnTo>
                  <a:pt x="192864" y="22824"/>
                </a:lnTo>
                <a:lnTo>
                  <a:pt x="199382" y="28483"/>
                </a:lnTo>
                <a:lnTo>
                  <a:pt x="201502" y="33230"/>
                </a:lnTo>
                <a:lnTo>
                  <a:pt x="202915" y="39253"/>
                </a:lnTo>
                <a:lnTo>
                  <a:pt x="203857" y="46125"/>
                </a:lnTo>
                <a:lnTo>
                  <a:pt x="203533" y="53564"/>
                </a:lnTo>
                <a:lnTo>
                  <a:pt x="202364" y="61381"/>
                </a:lnTo>
                <a:lnTo>
                  <a:pt x="200632" y="69450"/>
                </a:lnTo>
                <a:lnTo>
                  <a:pt x="198524" y="75782"/>
                </a:lnTo>
                <a:lnTo>
                  <a:pt x="196168" y="80956"/>
                </a:lnTo>
                <a:lnTo>
                  <a:pt x="193643" y="85357"/>
                </a:lnTo>
                <a:lnTo>
                  <a:pt x="189103" y="92101"/>
                </a:lnTo>
                <a:lnTo>
                  <a:pt x="176439" y="109755"/>
                </a:lnTo>
                <a:lnTo>
                  <a:pt x="170014" y="117892"/>
                </a:lnTo>
                <a:lnTo>
                  <a:pt x="163825" y="125221"/>
                </a:lnTo>
                <a:lnTo>
                  <a:pt x="157794" y="132012"/>
                </a:lnTo>
                <a:lnTo>
                  <a:pt x="151869" y="137492"/>
                </a:lnTo>
                <a:lnTo>
                  <a:pt x="146014" y="142098"/>
                </a:lnTo>
                <a:lnTo>
                  <a:pt x="140205" y="146121"/>
                </a:lnTo>
                <a:lnTo>
                  <a:pt x="134427" y="150708"/>
                </a:lnTo>
                <a:lnTo>
                  <a:pt x="128671" y="155672"/>
                </a:lnTo>
                <a:lnTo>
                  <a:pt x="122929" y="160885"/>
                </a:lnTo>
                <a:lnTo>
                  <a:pt x="114337" y="167219"/>
                </a:lnTo>
                <a:lnTo>
                  <a:pt x="103848" y="174298"/>
                </a:lnTo>
                <a:lnTo>
                  <a:pt x="92092" y="181875"/>
                </a:lnTo>
                <a:lnTo>
                  <a:pt x="83303" y="187880"/>
                </a:lnTo>
                <a:lnTo>
                  <a:pt x="76490" y="192835"/>
                </a:lnTo>
                <a:lnTo>
                  <a:pt x="70996" y="197091"/>
                </a:lnTo>
                <a:lnTo>
                  <a:pt x="62351" y="204360"/>
                </a:lnTo>
                <a:lnTo>
                  <a:pt x="58713" y="207631"/>
                </a:lnTo>
                <a:lnTo>
                  <a:pt x="55335" y="209813"/>
                </a:lnTo>
                <a:lnTo>
                  <a:pt x="49041" y="212236"/>
                </a:lnTo>
                <a:lnTo>
                  <a:pt x="46982" y="213835"/>
                </a:lnTo>
                <a:lnTo>
                  <a:pt x="45609" y="215853"/>
                </a:lnTo>
                <a:lnTo>
                  <a:pt x="44694" y="218151"/>
                </a:lnTo>
                <a:lnTo>
                  <a:pt x="45036" y="219684"/>
                </a:lnTo>
                <a:lnTo>
                  <a:pt x="46217" y="220705"/>
                </a:lnTo>
                <a:lnTo>
                  <a:pt x="47956" y="221386"/>
                </a:lnTo>
                <a:lnTo>
                  <a:pt x="54956" y="222344"/>
                </a:lnTo>
                <a:lnTo>
                  <a:pt x="63062" y="222628"/>
                </a:lnTo>
                <a:lnTo>
                  <a:pt x="96510" y="222737"/>
                </a:lnTo>
                <a:lnTo>
                  <a:pt x="104346" y="221788"/>
                </a:lnTo>
                <a:lnTo>
                  <a:pt x="112427" y="220203"/>
                </a:lnTo>
                <a:lnTo>
                  <a:pt x="120671" y="218194"/>
                </a:lnTo>
                <a:lnTo>
                  <a:pt x="137597" y="216854"/>
                </a:lnTo>
                <a:lnTo>
                  <a:pt x="160312" y="215961"/>
                </a:lnTo>
                <a:lnTo>
                  <a:pt x="216982" y="214969"/>
                </a:lnTo>
                <a:lnTo>
                  <a:pt x="331316" y="214279"/>
                </a:lnTo>
                <a:lnTo>
                  <a:pt x="334225" y="217102"/>
                </a:lnTo>
                <a:lnTo>
                  <a:pt x="332354" y="221842"/>
                </a:lnTo>
                <a:lnTo>
                  <a:pt x="317183" y="239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32"/>
          <p:cNvSpPr/>
          <p:nvPr/>
        </p:nvSpPr>
        <p:spPr>
          <a:xfrm>
            <a:off x="5154929" y="3737610"/>
            <a:ext cx="548642" cy="317183"/>
          </a:xfrm>
          <a:custGeom>
            <a:avLst/>
            <a:gdLst/>
            <a:ahLst/>
            <a:cxnLst/>
            <a:rect l="0" t="0" r="0" b="0"/>
            <a:pathLst>
              <a:path w="548642" h="317183">
                <a:moveTo>
                  <a:pt x="0" y="0"/>
                </a:moveTo>
                <a:lnTo>
                  <a:pt x="4551" y="9101"/>
                </a:lnTo>
                <a:lnTo>
                  <a:pt x="6786" y="16110"/>
                </a:lnTo>
                <a:lnTo>
                  <a:pt x="7382" y="19312"/>
                </a:lnTo>
                <a:lnTo>
                  <a:pt x="9684" y="22400"/>
                </a:lnTo>
                <a:lnTo>
                  <a:pt x="21073" y="31296"/>
                </a:lnTo>
                <a:lnTo>
                  <a:pt x="27781" y="37087"/>
                </a:lnTo>
                <a:lnTo>
                  <a:pt x="33761" y="41869"/>
                </a:lnTo>
                <a:lnTo>
                  <a:pt x="50566" y="54803"/>
                </a:lnTo>
                <a:lnTo>
                  <a:pt x="60380" y="61301"/>
                </a:lnTo>
                <a:lnTo>
                  <a:pt x="70734" y="67537"/>
                </a:lnTo>
                <a:lnTo>
                  <a:pt x="81446" y="73600"/>
                </a:lnTo>
                <a:lnTo>
                  <a:pt x="91445" y="79546"/>
                </a:lnTo>
                <a:lnTo>
                  <a:pt x="145886" y="113075"/>
                </a:lnTo>
                <a:lnTo>
                  <a:pt x="157265" y="119198"/>
                </a:lnTo>
                <a:lnTo>
                  <a:pt x="167709" y="124232"/>
                </a:lnTo>
                <a:lnTo>
                  <a:pt x="177529" y="128541"/>
                </a:lnTo>
                <a:lnTo>
                  <a:pt x="191695" y="136177"/>
                </a:lnTo>
                <a:lnTo>
                  <a:pt x="208759" y="146029"/>
                </a:lnTo>
                <a:lnTo>
                  <a:pt x="242325" y="165867"/>
                </a:lnTo>
                <a:lnTo>
                  <a:pt x="263593" y="177858"/>
                </a:lnTo>
                <a:lnTo>
                  <a:pt x="273836" y="182389"/>
                </a:lnTo>
                <a:lnTo>
                  <a:pt x="284475" y="186363"/>
                </a:lnTo>
                <a:lnTo>
                  <a:pt x="295378" y="189964"/>
                </a:lnTo>
                <a:lnTo>
                  <a:pt x="304551" y="194270"/>
                </a:lnTo>
                <a:lnTo>
                  <a:pt x="319824" y="204135"/>
                </a:lnTo>
                <a:lnTo>
                  <a:pt x="335502" y="212329"/>
                </a:lnTo>
                <a:lnTo>
                  <a:pt x="343683" y="215847"/>
                </a:lnTo>
                <a:lnTo>
                  <a:pt x="354852" y="222003"/>
                </a:lnTo>
                <a:lnTo>
                  <a:pt x="368013" y="229917"/>
                </a:lnTo>
                <a:lnTo>
                  <a:pt x="382502" y="239003"/>
                </a:lnTo>
                <a:lnTo>
                  <a:pt x="394067" y="246013"/>
                </a:lnTo>
                <a:lnTo>
                  <a:pt x="403681" y="251638"/>
                </a:lnTo>
                <a:lnTo>
                  <a:pt x="420397" y="260429"/>
                </a:lnTo>
                <a:lnTo>
                  <a:pt x="451871" y="273833"/>
                </a:lnTo>
                <a:lnTo>
                  <a:pt x="468484" y="281724"/>
                </a:lnTo>
                <a:lnTo>
                  <a:pt x="494919" y="294755"/>
                </a:lnTo>
                <a:lnTo>
                  <a:pt x="505206" y="299373"/>
                </a:lnTo>
                <a:lnTo>
                  <a:pt x="519176" y="304505"/>
                </a:lnTo>
                <a:lnTo>
                  <a:pt x="528560" y="309325"/>
                </a:lnTo>
                <a:lnTo>
                  <a:pt x="548641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33"/>
          <p:cNvSpPr/>
          <p:nvPr/>
        </p:nvSpPr>
        <p:spPr>
          <a:xfrm>
            <a:off x="5232082" y="3651885"/>
            <a:ext cx="282894" cy="514351"/>
          </a:xfrm>
          <a:custGeom>
            <a:avLst/>
            <a:gdLst/>
            <a:ahLst/>
            <a:cxnLst/>
            <a:rect l="0" t="0" r="0" b="0"/>
            <a:pathLst>
              <a:path w="282894" h="514351">
                <a:moveTo>
                  <a:pt x="282893" y="0"/>
                </a:moveTo>
                <a:lnTo>
                  <a:pt x="273791" y="13652"/>
                </a:lnTo>
                <a:lnTo>
                  <a:pt x="266782" y="25435"/>
                </a:lnTo>
                <a:lnTo>
                  <a:pt x="259540" y="37974"/>
                </a:lnTo>
                <a:lnTo>
                  <a:pt x="249971" y="53072"/>
                </a:lnTo>
                <a:lnTo>
                  <a:pt x="233874" y="77637"/>
                </a:lnTo>
                <a:lnTo>
                  <a:pt x="228306" y="87001"/>
                </a:lnTo>
                <a:lnTo>
                  <a:pt x="222689" y="97053"/>
                </a:lnTo>
                <a:lnTo>
                  <a:pt x="211368" y="118382"/>
                </a:lnTo>
                <a:lnTo>
                  <a:pt x="165732" y="208645"/>
                </a:lnTo>
                <a:lnTo>
                  <a:pt x="159065" y="221011"/>
                </a:lnTo>
                <a:lnTo>
                  <a:pt x="136983" y="260218"/>
                </a:lnTo>
                <a:lnTo>
                  <a:pt x="116047" y="299245"/>
                </a:lnTo>
                <a:lnTo>
                  <a:pt x="96979" y="333340"/>
                </a:lnTo>
                <a:lnTo>
                  <a:pt x="73265" y="378339"/>
                </a:lnTo>
                <a:lnTo>
                  <a:pt x="24640" y="473757"/>
                </a:lnTo>
                <a:lnTo>
                  <a:pt x="17936" y="484561"/>
                </a:lnTo>
                <a:lnTo>
                  <a:pt x="12734" y="492538"/>
                </a:lnTo>
                <a:lnTo>
                  <a:pt x="11347" y="495999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34"/>
          <p:cNvSpPr/>
          <p:nvPr/>
        </p:nvSpPr>
        <p:spPr>
          <a:xfrm>
            <a:off x="4692015" y="4286402"/>
            <a:ext cx="334328" cy="332321"/>
          </a:xfrm>
          <a:custGeom>
            <a:avLst/>
            <a:gdLst/>
            <a:ahLst/>
            <a:cxnLst/>
            <a:rect l="0" t="0" r="0" b="0"/>
            <a:pathLst>
              <a:path w="334328" h="332321">
                <a:moveTo>
                  <a:pt x="0" y="94145"/>
                </a:moveTo>
                <a:lnTo>
                  <a:pt x="9101" y="80493"/>
                </a:lnTo>
                <a:lnTo>
                  <a:pt x="18650" y="71250"/>
                </a:lnTo>
                <a:lnTo>
                  <a:pt x="23863" y="67452"/>
                </a:lnTo>
                <a:lnTo>
                  <a:pt x="29244" y="63014"/>
                </a:lnTo>
                <a:lnTo>
                  <a:pt x="34736" y="58151"/>
                </a:lnTo>
                <a:lnTo>
                  <a:pt x="40302" y="53004"/>
                </a:lnTo>
                <a:lnTo>
                  <a:pt x="46870" y="47668"/>
                </a:lnTo>
                <a:lnTo>
                  <a:pt x="54106" y="42205"/>
                </a:lnTo>
                <a:lnTo>
                  <a:pt x="61789" y="36659"/>
                </a:lnTo>
                <a:lnTo>
                  <a:pt x="69767" y="32008"/>
                </a:lnTo>
                <a:lnTo>
                  <a:pt x="77944" y="27956"/>
                </a:lnTo>
                <a:lnTo>
                  <a:pt x="86253" y="24301"/>
                </a:lnTo>
                <a:lnTo>
                  <a:pt x="94649" y="20912"/>
                </a:lnTo>
                <a:lnTo>
                  <a:pt x="111598" y="14607"/>
                </a:lnTo>
                <a:lnTo>
                  <a:pt x="137206" y="5703"/>
                </a:lnTo>
                <a:lnTo>
                  <a:pt x="145763" y="3751"/>
                </a:lnTo>
                <a:lnTo>
                  <a:pt x="154326" y="2450"/>
                </a:lnTo>
                <a:lnTo>
                  <a:pt x="162891" y="1582"/>
                </a:lnTo>
                <a:lnTo>
                  <a:pt x="171459" y="1004"/>
                </a:lnTo>
                <a:lnTo>
                  <a:pt x="180028" y="618"/>
                </a:lnTo>
                <a:lnTo>
                  <a:pt x="197169" y="190"/>
                </a:lnTo>
                <a:lnTo>
                  <a:pt x="214313" y="0"/>
                </a:lnTo>
                <a:lnTo>
                  <a:pt x="221933" y="902"/>
                </a:lnTo>
                <a:lnTo>
                  <a:pt x="228918" y="2455"/>
                </a:lnTo>
                <a:lnTo>
                  <a:pt x="235479" y="4444"/>
                </a:lnTo>
                <a:lnTo>
                  <a:pt x="241758" y="6721"/>
                </a:lnTo>
                <a:lnTo>
                  <a:pt x="247850" y="9193"/>
                </a:lnTo>
                <a:lnTo>
                  <a:pt x="253816" y="11793"/>
                </a:lnTo>
                <a:lnTo>
                  <a:pt x="260650" y="14478"/>
                </a:lnTo>
                <a:lnTo>
                  <a:pt x="275864" y="20003"/>
                </a:lnTo>
                <a:lnTo>
                  <a:pt x="282017" y="23762"/>
                </a:lnTo>
                <a:lnTo>
                  <a:pt x="291393" y="33019"/>
                </a:lnTo>
                <a:lnTo>
                  <a:pt x="301275" y="43483"/>
                </a:lnTo>
                <a:lnTo>
                  <a:pt x="306578" y="48940"/>
                </a:lnTo>
                <a:lnTo>
                  <a:pt x="310113" y="55436"/>
                </a:lnTo>
                <a:lnTo>
                  <a:pt x="312469" y="62624"/>
                </a:lnTo>
                <a:lnTo>
                  <a:pt x="314040" y="70274"/>
                </a:lnTo>
                <a:lnTo>
                  <a:pt x="316040" y="77278"/>
                </a:lnTo>
                <a:lnTo>
                  <a:pt x="318326" y="83853"/>
                </a:lnTo>
                <a:lnTo>
                  <a:pt x="320802" y="90141"/>
                </a:lnTo>
                <a:lnTo>
                  <a:pt x="322453" y="97191"/>
                </a:lnTo>
                <a:lnTo>
                  <a:pt x="323553" y="104748"/>
                </a:lnTo>
                <a:lnTo>
                  <a:pt x="324287" y="112644"/>
                </a:lnTo>
                <a:lnTo>
                  <a:pt x="323824" y="120765"/>
                </a:lnTo>
                <a:lnTo>
                  <a:pt x="322562" y="129037"/>
                </a:lnTo>
                <a:lnTo>
                  <a:pt x="320769" y="137409"/>
                </a:lnTo>
                <a:lnTo>
                  <a:pt x="318621" y="144895"/>
                </a:lnTo>
                <a:lnTo>
                  <a:pt x="316236" y="151791"/>
                </a:lnTo>
                <a:lnTo>
                  <a:pt x="313694" y="158293"/>
                </a:lnTo>
                <a:lnTo>
                  <a:pt x="309142" y="167391"/>
                </a:lnTo>
                <a:lnTo>
                  <a:pt x="303249" y="178218"/>
                </a:lnTo>
                <a:lnTo>
                  <a:pt x="296463" y="190199"/>
                </a:lnTo>
                <a:lnTo>
                  <a:pt x="290035" y="200091"/>
                </a:lnTo>
                <a:lnTo>
                  <a:pt x="283844" y="208590"/>
                </a:lnTo>
                <a:lnTo>
                  <a:pt x="277811" y="216162"/>
                </a:lnTo>
                <a:lnTo>
                  <a:pt x="271885" y="224067"/>
                </a:lnTo>
                <a:lnTo>
                  <a:pt x="260220" y="240471"/>
                </a:lnTo>
                <a:lnTo>
                  <a:pt x="252538" y="248845"/>
                </a:lnTo>
                <a:lnTo>
                  <a:pt x="243606" y="257286"/>
                </a:lnTo>
                <a:lnTo>
                  <a:pt x="233841" y="265771"/>
                </a:lnTo>
                <a:lnTo>
                  <a:pt x="223521" y="273332"/>
                </a:lnTo>
                <a:lnTo>
                  <a:pt x="212832" y="280278"/>
                </a:lnTo>
                <a:lnTo>
                  <a:pt x="201895" y="286814"/>
                </a:lnTo>
                <a:lnTo>
                  <a:pt x="190794" y="293076"/>
                </a:lnTo>
                <a:lnTo>
                  <a:pt x="168300" y="305114"/>
                </a:lnTo>
                <a:lnTo>
                  <a:pt x="143317" y="318051"/>
                </a:lnTo>
                <a:lnTo>
                  <a:pt x="135550" y="321521"/>
                </a:lnTo>
                <a:lnTo>
                  <a:pt x="127514" y="324786"/>
                </a:lnTo>
                <a:lnTo>
                  <a:pt x="119299" y="327916"/>
                </a:lnTo>
                <a:lnTo>
                  <a:pt x="112870" y="330003"/>
                </a:lnTo>
                <a:lnTo>
                  <a:pt x="103186" y="332320"/>
                </a:lnTo>
                <a:lnTo>
                  <a:pt x="98318" y="331986"/>
                </a:lnTo>
                <a:lnTo>
                  <a:pt x="93168" y="330811"/>
                </a:lnTo>
                <a:lnTo>
                  <a:pt x="87830" y="329075"/>
                </a:lnTo>
                <a:lnTo>
                  <a:pt x="82366" y="326965"/>
                </a:lnTo>
                <a:lnTo>
                  <a:pt x="76817" y="324606"/>
                </a:lnTo>
                <a:lnTo>
                  <a:pt x="66526" y="320397"/>
                </a:lnTo>
                <a:lnTo>
                  <a:pt x="58777" y="318526"/>
                </a:lnTo>
                <a:lnTo>
                  <a:pt x="55377" y="316123"/>
                </a:lnTo>
                <a:lnTo>
                  <a:pt x="49059" y="308372"/>
                </a:lnTo>
                <a:lnTo>
                  <a:pt x="45616" y="298577"/>
                </a:lnTo>
                <a:lnTo>
                  <a:pt x="44086" y="288826"/>
                </a:lnTo>
                <a:lnTo>
                  <a:pt x="43406" y="281318"/>
                </a:lnTo>
                <a:lnTo>
                  <a:pt x="44177" y="277982"/>
                </a:lnTo>
                <a:lnTo>
                  <a:pt x="49814" y="267784"/>
                </a:lnTo>
                <a:lnTo>
                  <a:pt x="54841" y="258313"/>
                </a:lnTo>
                <a:lnTo>
                  <a:pt x="60251" y="250293"/>
                </a:lnTo>
                <a:lnTo>
                  <a:pt x="63028" y="246822"/>
                </a:lnTo>
                <a:lnTo>
                  <a:pt x="67735" y="242602"/>
                </a:lnTo>
                <a:lnTo>
                  <a:pt x="73732" y="237884"/>
                </a:lnTo>
                <a:lnTo>
                  <a:pt x="80587" y="232833"/>
                </a:lnTo>
                <a:lnTo>
                  <a:pt x="89919" y="226609"/>
                </a:lnTo>
                <a:lnTo>
                  <a:pt x="112989" y="212073"/>
                </a:lnTo>
                <a:lnTo>
                  <a:pt x="122951" y="206102"/>
                </a:lnTo>
                <a:lnTo>
                  <a:pt x="131497" y="201167"/>
                </a:lnTo>
                <a:lnTo>
                  <a:pt x="139100" y="196926"/>
                </a:lnTo>
                <a:lnTo>
                  <a:pt x="147026" y="194098"/>
                </a:lnTo>
                <a:lnTo>
                  <a:pt x="155167" y="192213"/>
                </a:lnTo>
                <a:lnTo>
                  <a:pt x="163452" y="190956"/>
                </a:lnTo>
                <a:lnTo>
                  <a:pt x="170880" y="189166"/>
                </a:lnTo>
                <a:lnTo>
                  <a:pt x="177738" y="187020"/>
                </a:lnTo>
                <a:lnTo>
                  <a:pt x="184214" y="184637"/>
                </a:lnTo>
                <a:lnTo>
                  <a:pt x="191389" y="183048"/>
                </a:lnTo>
                <a:lnTo>
                  <a:pt x="199030" y="181989"/>
                </a:lnTo>
                <a:lnTo>
                  <a:pt x="206982" y="181282"/>
                </a:lnTo>
                <a:lnTo>
                  <a:pt x="214187" y="181764"/>
                </a:lnTo>
                <a:lnTo>
                  <a:pt x="220897" y="183038"/>
                </a:lnTo>
                <a:lnTo>
                  <a:pt x="227274" y="184840"/>
                </a:lnTo>
                <a:lnTo>
                  <a:pt x="233431" y="186040"/>
                </a:lnTo>
                <a:lnTo>
                  <a:pt x="239441" y="186841"/>
                </a:lnTo>
                <a:lnTo>
                  <a:pt x="245352" y="187375"/>
                </a:lnTo>
                <a:lnTo>
                  <a:pt x="250245" y="188683"/>
                </a:lnTo>
                <a:lnTo>
                  <a:pt x="258223" y="192677"/>
                </a:lnTo>
                <a:lnTo>
                  <a:pt x="267483" y="200167"/>
                </a:lnTo>
                <a:lnTo>
                  <a:pt x="272619" y="204831"/>
                </a:lnTo>
                <a:lnTo>
                  <a:pt x="278901" y="209846"/>
                </a:lnTo>
                <a:lnTo>
                  <a:pt x="285947" y="215094"/>
                </a:lnTo>
                <a:lnTo>
                  <a:pt x="293501" y="220498"/>
                </a:lnTo>
                <a:lnTo>
                  <a:pt x="301894" y="229042"/>
                </a:lnTo>
                <a:lnTo>
                  <a:pt x="334327" y="265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35"/>
          <p:cNvSpPr/>
          <p:nvPr/>
        </p:nvSpPr>
        <p:spPr>
          <a:xfrm>
            <a:off x="5180647" y="4410612"/>
            <a:ext cx="34291" cy="21371"/>
          </a:xfrm>
          <a:custGeom>
            <a:avLst/>
            <a:gdLst/>
            <a:ahLst/>
            <a:cxnLst/>
            <a:rect l="0" t="0" r="0" b="0"/>
            <a:pathLst>
              <a:path w="34291" h="21371">
                <a:moveTo>
                  <a:pt x="34290" y="21370"/>
                </a:moveTo>
                <a:lnTo>
                  <a:pt x="34290" y="5769"/>
                </a:lnTo>
                <a:lnTo>
                  <a:pt x="33338" y="6207"/>
                </a:lnTo>
                <a:lnTo>
                  <a:pt x="31750" y="7452"/>
                </a:lnTo>
                <a:lnTo>
                  <a:pt x="29740" y="9234"/>
                </a:lnTo>
                <a:lnTo>
                  <a:pt x="27446" y="10422"/>
                </a:lnTo>
                <a:lnTo>
                  <a:pt x="24965" y="11214"/>
                </a:lnTo>
                <a:lnTo>
                  <a:pt x="22359" y="11742"/>
                </a:lnTo>
                <a:lnTo>
                  <a:pt x="18716" y="11141"/>
                </a:lnTo>
                <a:lnTo>
                  <a:pt x="14382" y="9789"/>
                </a:lnTo>
                <a:lnTo>
                  <a:pt x="2841" y="5324"/>
                </a:lnTo>
                <a:lnTo>
                  <a:pt x="1894" y="4005"/>
                </a:lnTo>
                <a:lnTo>
                  <a:pt x="1263" y="2174"/>
                </a:lnTo>
                <a:lnTo>
                  <a:pt x="842" y="0"/>
                </a:lnTo>
                <a:lnTo>
                  <a:pt x="561" y="456"/>
                </a:lnTo>
                <a:lnTo>
                  <a:pt x="374" y="2665"/>
                </a:lnTo>
                <a:lnTo>
                  <a:pt x="0" y="127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36"/>
          <p:cNvSpPr/>
          <p:nvPr/>
        </p:nvSpPr>
        <p:spPr>
          <a:xfrm>
            <a:off x="5362588" y="4269104"/>
            <a:ext cx="280975" cy="126610"/>
          </a:xfrm>
          <a:custGeom>
            <a:avLst/>
            <a:gdLst/>
            <a:ahLst/>
            <a:cxnLst/>
            <a:rect l="0" t="0" r="0" b="0"/>
            <a:pathLst>
              <a:path w="280975" h="126610">
                <a:moveTo>
                  <a:pt x="6654" y="0"/>
                </a:moveTo>
                <a:lnTo>
                  <a:pt x="15756" y="4551"/>
                </a:lnTo>
                <a:lnTo>
                  <a:pt x="18437" y="6844"/>
                </a:lnTo>
                <a:lnTo>
                  <a:pt x="20224" y="9326"/>
                </a:lnTo>
                <a:lnTo>
                  <a:pt x="21416" y="11932"/>
                </a:lnTo>
                <a:lnTo>
                  <a:pt x="23163" y="16528"/>
                </a:lnTo>
                <a:lnTo>
                  <a:pt x="27644" y="29254"/>
                </a:lnTo>
                <a:lnTo>
                  <a:pt x="28267" y="35695"/>
                </a:lnTo>
                <a:lnTo>
                  <a:pt x="27731" y="41894"/>
                </a:lnTo>
                <a:lnTo>
                  <a:pt x="26420" y="47932"/>
                </a:lnTo>
                <a:lnTo>
                  <a:pt x="25547" y="54815"/>
                </a:lnTo>
                <a:lnTo>
                  <a:pt x="24964" y="62261"/>
                </a:lnTo>
                <a:lnTo>
                  <a:pt x="24576" y="70083"/>
                </a:lnTo>
                <a:lnTo>
                  <a:pt x="22412" y="78154"/>
                </a:lnTo>
                <a:lnTo>
                  <a:pt x="19064" y="86393"/>
                </a:lnTo>
                <a:lnTo>
                  <a:pt x="14928" y="94743"/>
                </a:lnTo>
                <a:lnTo>
                  <a:pt x="11217" y="101262"/>
                </a:lnTo>
                <a:lnTo>
                  <a:pt x="7791" y="106561"/>
                </a:lnTo>
                <a:lnTo>
                  <a:pt x="4555" y="111046"/>
                </a:lnTo>
                <a:lnTo>
                  <a:pt x="2397" y="114988"/>
                </a:lnTo>
                <a:lnTo>
                  <a:pt x="959" y="118569"/>
                </a:lnTo>
                <a:lnTo>
                  <a:pt x="0" y="121908"/>
                </a:lnTo>
                <a:lnTo>
                  <a:pt x="312" y="124135"/>
                </a:lnTo>
                <a:lnTo>
                  <a:pt x="1474" y="125620"/>
                </a:lnTo>
                <a:lnTo>
                  <a:pt x="3201" y="126609"/>
                </a:lnTo>
                <a:lnTo>
                  <a:pt x="5304" y="126316"/>
                </a:lnTo>
                <a:lnTo>
                  <a:pt x="10182" y="123451"/>
                </a:lnTo>
                <a:lnTo>
                  <a:pt x="15524" y="121542"/>
                </a:lnTo>
                <a:lnTo>
                  <a:pt x="22979" y="119742"/>
                </a:lnTo>
                <a:lnTo>
                  <a:pt x="35817" y="115766"/>
                </a:lnTo>
                <a:lnTo>
                  <a:pt x="42289" y="113373"/>
                </a:lnTo>
                <a:lnTo>
                  <a:pt x="48508" y="110825"/>
                </a:lnTo>
                <a:lnTo>
                  <a:pt x="54559" y="108173"/>
                </a:lnTo>
                <a:lnTo>
                  <a:pt x="71443" y="100147"/>
                </a:lnTo>
                <a:lnTo>
                  <a:pt x="81279" y="95340"/>
                </a:lnTo>
                <a:lnTo>
                  <a:pt x="89741" y="92135"/>
                </a:lnTo>
                <a:lnTo>
                  <a:pt x="97288" y="89999"/>
                </a:lnTo>
                <a:lnTo>
                  <a:pt x="104224" y="88574"/>
                </a:lnTo>
                <a:lnTo>
                  <a:pt x="111706" y="86672"/>
                </a:lnTo>
                <a:lnTo>
                  <a:pt x="119551" y="84452"/>
                </a:lnTo>
                <a:lnTo>
                  <a:pt x="127639" y="82019"/>
                </a:lnTo>
                <a:lnTo>
                  <a:pt x="133983" y="80397"/>
                </a:lnTo>
                <a:lnTo>
                  <a:pt x="139165" y="79316"/>
                </a:lnTo>
                <a:lnTo>
                  <a:pt x="143572" y="78595"/>
                </a:lnTo>
                <a:lnTo>
                  <a:pt x="149368" y="78114"/>
                </a:lnTo>
                <a:lnTo>
                  <a:pt x="156089" y="77794"/>
                </a:lnTo>
                <a:lnTo>
                  <a:pt x="170225" y="77438"/>
                </a:lnTo>
                <a:lnTo>
                  <a:pt x="182858" y="77280"/>
                </a:lnTo>
                <a:lnTo>
                  <a:pt x="191750" y="78190"/>
                </a:lnTo>
                <a:lnTo>
                  <a:pt x="202442" y="79749"/>
                </a:lnTo>
                <a:lnTo>
                  <a:pt x="214332" y="81741"/>
                </a:lnTo>
                <a:lnTo>
                  <a:pt x="223210" y="83069"/>
                </a:lnTo>
                <a:lnTo>
                  <a:pt x="230083" y="83955"/>
                </a:lnTo>
                <a:lnTo>
                  <a:pt x="235617" y="84545"/>
                </a:lnTo>
                <a:lnTo>
                  <a:pt x="242163" y="85891"/>
                </a:lnTo>
                <a:lnTo>
                  <a:pt x="249385" y="87741"/>
                </a:lnTo>
                <a:lnTo>
                  <a:pt x="257057" y="89927"/>
                </a:lnTo>
                <a:lnTo>
                  <a:pt x="263125" y="91384"/>
                </a:lnTo>
                <a:lnTo>
                  <a:pt x="268122" y="92355"/>
                </a:lnTo>
                <a:lnTo>
                  <a:pt x="280974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37"/>
          <p:cNvSpPr/>
          <p:nvPr/>
        </p:nvSpPr>
        <p:spPr>
          <a:xfrm>
            <a:off x="5541398" y="4217670"/>
            <a:ext cx="16440" cy="377191"/>
          </a:xfrm>
          <a:custGeom>
            <a:avLst/>
            <a:gdLst/>
            <a:ahLst/>
            <a:cxnLst/>
            <a:rect l="0" t="0" r="0" b="0"/>
            <a:pathLst>
              <a:path w="16440" h="377191">
                <a:moveTo>
                  <a:pt x="16439" y="0"/>
                </a:moveTo>
                <a:lnTo>
                  <a:pt x="7338" y="0"/>
                </a:lnTo>
                <a:lnTo>
                  <a:pt x="4656" y="1905"/>
                </a:lnTo>
                <a:lnTo>
                  <a:pt x="2869" y="5080"/>
                </a:lnTo>
                <a:lnTo>
                  <a:pt x="1677" y="9101"/>
                </a:lnTo>
                <a:lnTo>
                  <a:pt x="883" y="29880"/>
                </a:lnTo>
                <a:lnTo>
                  <a:pt x="0" y="101227"/>
                </a:lnTo>
                <a:lnTo>
                  <a:pt x="2148" y="198342"/>
                </a:lnTo>
                <a:lnTo>
                  <a:pt x="4054" y="252243"/>
                </a:lnTo>
                <a:lnTo>
                  <a:pt x="6278" y="290082"/>
                </a:lnTo>
                <a:lnTo>
                  <a:pt x="8712" y="317213"/>
                </a:lnTo>
                <a:lnTo>
                  <a:pt x="16439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38"/>
          <p:cNvSpPr/>
          <p:nvPr/>
        </p:nvSpPr>
        <p:spPr>
          <a:xfrm>
            <a:off x="5875020" y="3557587"/>
            <a:ext cx="685800" cy="574359"/>
          </a:xfrm>
          <a:custGeom>
            <a:avLst/>
            <a:gdLst/>
            <a:ahLst/>
            <a:cxnLst/>
            <a:rect l="0" t="0" r="0" b="0"/>
            <a:pathLst>
              <a:path w="685800" h="574359">
                <a:moveTo>
                  <a:pt x="0" y="0"/>
                </a:moveTo>
                <a:lnTo>
                  <a:pt x="19579" y="12735"/>
                </a:lnTo>
                <a:lnTo>
                  <a:pt x="37022" y="23352"/>
                </a:lnTo>
                <a:lnTo>
                  <a:pt x="56160" y="40045"/>
                </a:lnTo>
                <a:lnTo>
                  <a:pt x="74807" y="58120"/>
                </a:lnTo>
                <a:lnTo>
                  <a:pt x="129480" y="112471"/>
                </a:lnTo>
                <a:lnTo>
                  <a:pt x="150137" y="134036"/>
                </a:lnTo>
                <a:lnTo>
                  <a:pt x="190870" y="178317"/>
                </a:lnTo>
                <a:lnTo>
                  <a:pt x="207256" y="196983"/>
                </a:lnTo>
                <a:lnTo>
                  <a:pt x="221038" y="213237"/>
                </a:lnTo>
                <a:lnTo>
                  <a:pt x="243972" y="241457"/>
                </a:lnTo>
                <a:lnTo>
                  <a:pt x="263689" y="266699"/>
                </a:lnTo>
                <a:lnTo>
                  <a:pt x="274853" y="278765"/>
                </a:lnTo>
                <a:lnTo>
                  <a:pt x="287057" y="290618"/>
                </a:lnTo>
                <a:lnTo>
                  <a:pt x="299956" y="302331"/>
                </a:lnTo>
                <a:lnTo>
                  <a:pt x="324448" y="325504"/>
                </a:lnTo>
                <a:lnTo>
                  <a:pt x="398307" y="398369"/>
                </a:lnTo>
                <a:lnTo>
                  <a:pt x="409366" y="408455"/>
                </a:lnTo>
                <a:lnTo>
                  <a:pt x="420548" y="418036"/>
                </a:lnTo>
                <a:lnTo>
                  <a:pt x="431812" y="427281"/>
                </a:lnTo>
                <a:lnTo>
                  <a:pt x="443133" y="435349"/>
                </a:lnTo>
                <a:lnTo>
                  <a:pt x="454489" y="442633"/>
                </a:lnTo>
                <a:lnTo>
                  <a:pt x="465870" y="449393"/>
                </a:lnTo>
                <a:lnTo>
                  <a:pt x="477268" y="456758"/>
                </a:lnTo>
                <a:lnTo>
                  <a:pt x="488676" y="464526"/>
                </a:lnTo>
                <a:lnTo>
                  <a:pt x="520395" y="486570"/>
                </a:lnTo>
                <a:lnTo>
                  <a:pt x="538944" y="498194"/>
                </a:lnTo>
                <a:lnTo>
                  <a:pt x="556713" y="506535"/>
                </a:lnTo>
                <a:lnTo>
                  <a:pt x="574135" y="515956"/>
                </a:lnTo>
                <a:lnTo>
                  <a:pt x="590451" y="525542"/>
                </a:lnTo>
                <a:lnTo>
                  <a:pt x="610346" y="536293"/>
                </a:lnTo>
                <a:lnTo>
                  <a:pt x="657179" y="560034"/>
                </a:lnTo>
                <a:lnTo>
                  <a:pt x="666094" y="563230"/>
                </a:lnTo>
                <a:lnTo>
                  <a:pt x="669806" y="564081"/>
                </a:lnTo>
                <a:lnTo>
                  <a:pt x="676469" y="567568"/>
                </a:lnTo>
                <a:lnTo>
                  <a:pt x="685799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39"/>
          <p:cNvSpPr/>
          <p:nvPr/>
        </p:nvSpPr>
        <p:spPr>
          <a:xfrm>
            <a:off x="6072187" y="3557587"/>
            <a:ext cx="145734" cy="617221"/>
          </a:xfrm>
          <a:custGeom>
            <a:avLst/>
            <a:gdLst/>
            <a:ahLst/>
            <a:cxnLst/>
            <a:rect l="0" t="0" r="0" b="0"/>
            <a:pathLst>
              <a:path w="145734" h="617221">
                <a:moveTo>
                  <a:pt x="145733" y="0"/>
                </a:moveTo>
                <a:lnTo>
                  <a:pt x="136631" y="9102"/>
                </a:lnTo>
                <a:lnTo>
                  <a:pt x="133950" y="13688"/>
                </a:lnTo>
                <a:lnTo>
                  <a:pt x="130971" y="23864"/>
                </a:lnTo>
                <a:lnTo>
                  <a:pt x="127107" y="37276"/>
                </a:lnTo>
                <a:lnTo>
                  <a:pt x="123167" y="52762"/>
                </a:lnTo>
                <a:lnTo>
                  <a:pt x="121416" y="69170"/>
                </a:lnTo>
                <a:lnTo>
                  <a:pt x="119044" y="83261"/>
                </a:lnTo>
                <a:lnTo>
                  <a:pt x="96274" y="200759"/>
                </a:lnTo>
                <a:lnTo>
                  <a:pt x="91805" y="230042"/>
                </a:lnTo>
                <a:lnTo>
                  <a:pt x="77789" y="339622"/>
                </a:lnTo>
                <a:lnTo>
                  <a:pt x="74719" y="360717"/>
                </a:lnTo>
                <a:lnTo>
                  <a:pt x="66229" y="409556"/>
                </a:lnTo>
                <a:lnTo>
                  <a:pt x="61297" y="435915"/>
                </a:lnTo>
                <a:lnTo>
                  <a:pt x="56105" y="457298"/>
                </a:lnTo>
                <a:lnTo>
                  <a:pt x="50739" y="475362"/>
                </a:lnTo>
                <a:lnTo>
                  <a:pt x="45256" y="491216"/>
                </a:lnTo>
                <a:lnTo>
                  <a:pt x="40648" y="507500"/>
                </a:lnTo>
                <a:lnTo>
                  <a:pt x="36624" y="524071"/>
                </a:lnTo>
                <a:lnTo>
                  <a:pt x="32988" y="540833"/>
                </a:lnTo>
                <a:lnTo>
                  <a:pt x="28659" y="555818"/>
                </a:lnTo>
                <a:lnTo>
                  <a:pt x="23869" y="569618"/>
                </a:lnTo>
                <a:lnTo>
                  <a:pt x="18770" y="582628"/>
                </a:lnTo>
                <a:lnTo>
                  <a:pt x="14418" y="592254"/>
                </a:lnTo>
                <a:lnTo>
                  <a:pt x="10565" y="599623"/>
                </a:lnTo>
                <a:lnTo>
                  <a:pt x="0" y="617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40"/>
          <p:cNvSpPr/>
          <p:nvPr/>
        </p:nvSpPr>
        <p:spPr>
          <a:xfrm>
            <a:off x="5875020" y="2948939"/>
            <a:ext cx="377190" cy="351474"/>
          </a:xfrm>
          <a:custGeom>
            <a:avLst/>
            <a:gdLst/>
            <a:ahLst/>
            <a:cxnLst/>
            <a:rect l="0" t="0" r="0" b="0"/>
            <a:pathLst>
              <a:path w="377190" h="351474">
                <a:moveTo>
                  <a:pt x="0" y="0"/>
                </a:moveTo>
                <a:lnTo>
                  <a:pt x="4550" y="13653"/>
                </a:lnTo>
                <a:lnTo>
                  <a:pt x="9324" y="22896"/>
                </a:lnTo>
                <a:lnTo>
                  <a:pt x="15574" y="31131"/>
                </a:lnTo>
                <a:lnTo>
                  <a:pt x="24702" y="41141"/>
                </a:lnTo>
                <a:lnTo>
                  <a:pt x="35108" y="49401"/>
                </a:lnTo>
                <a:lnTo>
                  <a:pt x="40550" y="52936"/>
                </a:lnTo>
                <a:lnTo>
                  <a:pt x="46084" y="58151"/>
                </a:lnTo>
                <a:lnTo>
                  <a:pt x="51677" y="64485"/>
                </a:lnTo>
                <a:lnTo>
                  <a:pt x="57311" y="71565"/>
                </a:lnTo>
                <a:lnTo>
                  <a:pt x="68687" y="82953"/>
                </a:lnTo>
                <a:lnTo>
                  <a:pt x="83892" y="97212"/>
                </a:lnTo>
                <a:lnTo>
                  <a:pt x="101648" y="113386"/>
                </a:lnTo>
                <a:lnTo>
                  <a:pt x="116342" y="126073"/>
                </a:lnTo>
                <a:lnTo>
                  <a:pt x="128997" y="136436"/>
                </a:lnTo>
                <a:lnTo>
                  <a:pt x="140290" y="145250"/>
                </a:lnTo>
                <a:lnTo>
                  <a:pt x="158297" y="161604"/>
                </a:lnTo>
                <a:lnTo>
                  <a:pt x="239619" y="240273"/>
                </a:lnTo>
                <a:lnTo>
                  <a:pt x="251186" y="251622"/>
                </a:lnTo>
                <a:lnTo>
                  <a:pt x="263659" y="262998"/>
                </a:lnTo>
                <a:lnTo>
                  <a:pt x="276738" y="274392"/>
                </a:lnTo>
                <a:lnTo>
                  <a:pt x="290219" y="285799"/>
                </a:lnTo>
                <a:lnTo>
                  <a:pt x="301112" y="295308"/>
                </a:lnTo>
                <a:lnTo>
                  <a:pt x="318295" y="310953"/>
                </a:lnTo>
                <a:lnTo>
                  <a:pt x="326496" y="317792"/>
                </a:lnTo>
                <a:lnTo>
                  <a:pt x="334821" y="324257"/>
                </a:lnTo>
                <a:lnTo>
                  <a:pt x="343230" y="330471"/>
                </a:lnTo>
                <a:lnTo>
                  <a:pt x="349787" y="335567"/>
                </a:lnTo>
                <a:lnTo>
                  <a:pt x="359613" y="343769"/>
                </a:lnTo>
                <a:lnTo>
                  <a:pt x="367155" y="348049"/>
                </a:lnTo>
                <a:lnTo>
                  <a:pt x="377189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41"/>
          <p:cNvSpPr/>
          <p:nvPr/>
        </p:nvSpPr>
        <p:spPr>
          <a:xfrm>
            <a:off x="5935027" y="2931795"/>
            <a:ext cx="205741" cy="420053"/>
          </a:xfrm>
          <a:custGeom>
            <a:avLst/>
            <a:gdLst/>
            <a:ahLst/>
            <a:cxnLst/>
            <a:rect l="0" t="0" r="0" b="0"/>
            <a:pathLst>
              <a:path w="205741" h="420053">
                <a:moveTo>
                  <a:pt x="205740" y="0"/>
                </a:moveTo>
                <a:lnTo>
                  <a:pt x="201189" y="18203"/>
                </a:lnTo>
                <a:lnTo>
                  <a:pt x="197944" y="29280"/>
                </a:lnTo>
                <a:lnTo>
                  <a:pt x="189257" y="56828"/>
                </a:lnTo>
                <a:lnTo>
                  <a:pt x="182369" y="73128"/>
                </a:lnTo>
                <a:lnTo>
                  <a:pt x="173967" y="90662"/>
                </a:lnTo>
                <a:lnTo>
                  <a:pt x="164556" y="109019"/>
                </a:lnTo>
                <a:lnTo>
                  <a:pt x="153519" y="128876"/>
                </a:lnTo>
                <a:lnTo>
                  <a:pt x="99046" y="223118"/>
                </a:lnTo>
                <a:lnTo>
                  <a:pt x="83176" y="251615"/>
                </a:lnTo>
                <a:lnTo>
                  <a:pt x="71643" y="273471"/>
                </a:lnTo>
                <a:lnTo>
                  <a:pt x="63002" y="290899"/>
                </a:lnTo>
                <a:lnTo>
                  <a:pt x="56289" y="305375"/>
                </a:lnTo>
                <a:lnTo>
                  <a:pt x="48956" y="319788"/>
                </a:lnTo>
                <a:lnTo>
                  <a:pt x="41210" y="334159"/>
                </a:lnTo>
                <a:lnTo>
                  <a:pt x="33188" y="348503"/>
                </a:lnTo>
                <a:lnTo>
                  <a:pt x="26888" y="360923"/>
                </a:lnTo>
                <a:lnTo>
                  <a:pt x="21735" y="372060"/>
                </a:lnTo>
                <a:lnTo>
                  <a:pt x="17348" y="382342"/>
                </a:lnTo>
                <a:lnTo>
                  <a:pt x="14423" y="390150"/>
                </a:lnTo>
                <a:lnTo>
                  <a:pt x="12473" y="396307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42"/>
          <p:cNvSpPr/>
          <p:nvPr/>
        </p:nvSpPr>
        <p:spPr>
          <a:xfrm>
            <a:off x="4726304" y="4209097"/>
            <a:ext cx="582931" cy="437199"/>
          </a:xfrm>
          <a:custGeom>
            <a:avLst/>
            <a:gdLst/>
            <a:ahLst/>
            <a:cxnLst/>
            <a:rect l="0" t="0" r="0" b="0"/>
            <a:pathLst>
              <a:path w="582931" h="437199">
                <a:moveTo>
                  <a:pt x="0" y="0"/>
                </a:moveTo>
                <a:lnTo>
                  <a:pt x="13653" y="9102"/>
                </a:lnTo>
                <a:lnTo>
                  <a:pt x="25436" y="18650"/>
                </a:lnTo>
                <a:lnTo>
                  <a:pt x="42779" y="32196"/>
                </a:lnTo>
                <a:lnTo>
                  <a:pt x="48522" y="35752"/>
                </a:lnTo>
                <a:lnTo>
                  <a:pt x="59983" y="47322"/>
                </a:lnTo>
                <a:lnTo>
                  <a:pt x="65706" y="54408"/>
                </a:lnTo>
                <a:lnTo>
                  <a:pt x="75237" y="63895"/>
                </a:lnTo>
                <a:lnTo>
                  <a:pt x="87306" y="74981"/>
                </a:lnTo>
                <a:lnTo>
                  <a:pt x="101066" y="87135"/>
                </a:lnTo>
                <a:lnTo>
                  <a:pt x="123976" y="108259"/>
                </a:lnTo>
                <a:lnTo>
                  <a:pt x="152939" y="136217"/>
                </a:lnTo>
                <a:lnTo>
                  <a:pt x="161967" y="145104"/>
                </a:lnTo>
                <a:lnTo>
                  <a:pt x="171796" y="153886"/>
                </a:lnTo>
                <a:lnTo>
                  <a:pt x="182158" y="162598"/>
                </a:lnTo>
                <a:lnTo>
                  <a:pt x="203832" y="179898"/>
                </a:lnTo>
                <a:lnTo>
                  <a:pt x="226165" y="197113"/>
                </a:lnTo>
                <a:lnTo>
                  <a:pt x="390311" y="315026"/>
                </a:lnTo>
                <a:lnTo>
                  <a:pt x="434457" y="345752"/>
                </a:lnTo>
                <a:lnTo>
                  <a:pt x="505342" y="393840"/>
                </a:lnTo>
                <a:lnTo>
                  <a:pt x="515965" y="400672"/>
                </a:lnTo>
                <a:lnTo>
                  <a:pt x="549242" y="421022"/>
                </a:lnTo>
                <a:lnTo>
                  <a:pt x="564148" y="430008"/>
                </a:lnTo>
                <a:lnTo>
                  <a:pt x="569456" y="432405"/>
                </a:lnTo>
                <a:lnTo>
                  <a:pt x="582930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43"/>
          <p:cNvSpPr/>
          <p:nvPr/>
        </p:nvSpPr>
        <p:spPr>
          <a:xfrm>
            <a:off x="4794884" y="4157662"/>
            <a:ext cx="282894" cy="548641"/>
          </a:xfrm>
          <a:custGeom>
            <a:avLst/>
            <a:gdLst/>
            <a:ahLst/>
            <a:cxnLst/>
            <a:rect l="0" t="0" r="0" b="0"/>
            <a:pathLst>
              <a:path w="282894" h="548641">
                <a:moveTo>
                  <a:pt x="282893" y="0"/>
                </a:moveTo>
                <a:lnTo>
                  <a:pt x="264690" y="0"/>
                </a:lnTo>
                <a:lnTo>
                  <a:pt x="258375" y="953"/>
                </a:lnTo>
                <a:lnTo>
                  <a:pt x="253212" y="2540"/>
                </a:lnTo>
                <a:lnTo>
                  <a:pt x="248819" y="4551"/>
                </a:lnTo>
                <a:lnTo>
                  <a:pt x="243984" y="7796"/>
                </a:lnTo>
                <a:lnTo>
                  <a:pt x="238856" y="11865"/>
                </a:lnTo>
                <a:lnTo>
                  <a:pt x="233533" y="16482"/>
                </a:lnTo>
                <a:lnTo>
                  <a:pt x="228079" y="22418"/>
                </a:lnTo>
                <a:lnTo>
                  <a:pt x="222538" y="29233"/>
                </a:lnTo>
                <a:lnTo>
                  <a:pt x="216939" y="36634"/>
                </a:lnTo>
                <a:lnTo>
                  <a:pt x="208443" y="50140"/>
                </a:lnTo>
                <a:lnTo>
                  <a:pt x="186304" y="88007"/>
                </a:lnTo>
                <a:lnTo>
                  <a:pt x="176591" y="106296"/>
                </a:lnTo>
                <a:lnTo>
                  <a:pt x="168209" y="123252"/>
                </a:lnTo>
                <a:lnTo>
                  <a:pt x="160718" y="139318"/>
                </a:lnTo>
                <a:lnTo>
                  <a:pt x="147313" y="169869"/>
                </a:lnTo>
                <a:lnTo>
                  <a:pt x="141071" y="184684"/>
                </a:lnTo>
                <a:lnTo>
                  <a:pt x="134053" y="200275"/>
                </a:lnTo>
                <a:lnTo>
                  <a:pt x="111475" y="248570"/>
                </a:lnTo>
                <a:lnTo>
                  <a:pt x="92297" y="292514"/>
                </a:lnTo>
                <a:lnTo>
                  <a:pt x="80391" y="317966"/>
                </a:lnTo>
                <a:lnTo>
                  <a:pt x="72644" y="338660"/>
                </a:lnTo>
                <a:lnTo>
                  <a:pt x="53877" y="394673"/>
                </a:lnTo>
                <a:lnTo>
                  <a:pt x="45443" y="417420"/>
                </a:lnTo>
                <a:lnTo>
                  <a:pt x="37915" y="435443"/>
                </a:lnTo>
                <a:lnTo>
                  <a:pt x="16698" y="480348"/>
                </a:lnTo>
                <a:lnTo>
                  <a:pt x="13037" y="489777"/>
                </a:lnTo>
                <a:lnTo>
                  <a:pt x="9644" y="499873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44"/>
          <p:cNvSpPr/>
          <p:nvPr/>
        </p:nvSpPr>
        <p:spPr>
          <a:xfrm>
            <a:off x="6399133" y="2991802"/>
            <a:ext cx="427435" cy="300039"/>
          </a:xfrm>
          <a:custGeom>
            <a:avLst/>
            <a:gdLst/>
            <a:ahLst/>
            <a:cxnLst/>
            <a:rect l="0" t="0" r="0" b="0"/>
            <a:pathLst>
              <a:path w="427435" h="300039">
                <a:moveTo>
                  <a:pt x="7382" y="0"/>
                </a:moveTo>
                <a:lnTo>
                  <a:pt x="2831" y="13653"/>
                </a:lnTo>
                <a:lnTo>
                  <a:pt x="596" y="22895"/>
                </a:lnTo>
                <a:lnTo>
                  <a:pt x="0" y="26694"/>
                </a:lnTo>
                <a:lnTo>
                  <a:pt x="1879" y="35994"/>
                </a:lnTo>
                <a:lnTo>
                  <a:pt x="3713" y="41141"/>
                </a:lnTo>
                <a:lnTo>
                  <a:pt x="5888" y="46477"/>
                </a:lnTo>
                <a:lnTo>
                  <a:pt x="8291" y="51940"/>
                </a:lnTo>
                <a:lnTo>
                  <a:pt x="10846" y="57487"/>
                </a:lnTo>
                <a:lnTo>
                  <a:pt x="14453" y="63089"/>
                </a:lnTo>
                <a:lnTo>
                  <a:pt x="18764" y="68730"/>
                </a:lnTo>
                <a:lnTo>
                  <a:pt x="23542" y="74395"/>
                </a:lnTo>
                <a:lnTo>
                  <a:pt x="28633" y="80077"/>
                </a:lnTo>
                <a:lnTo>
                  <a:pt x="39369" y="91470"/>
                </a:lnTo>
                <a:lnTo>
                  <a:pt x="56124" y="108594"/>
                </a:lnTo>
                <a:lnTo>
                  <a:pt x="66546" y="115258"/>
                </a:lnTo>
                <a:lnTo>
                  <a:pt x="80162" y="122559"/>
                </a:lnTo>
                <a:lnTo>
                  <a:pt x="95907" y="130284"/>
                </a:lnTo>
                <a:lnTo>
                  <a:pt x="109261" y="138291"/>
                </a:lnTo>
                <a:lnTo>
                  <a:pt x="121021" y="146486"/>
                </a:lnTo>
                <a:lnTo>
                  <a:pt x="131719" y="154808"/>
                </a:lnTo>
                <a:lnTo>
                  <a:pt x="150281" y="166070"/>
                </a:lnTo>
                <a:lnTo>
                  <a:pt x="174085" y="179293"/>
                </a:lnTo>
                <a:lnTo>
                  <a:pt x="201385" y="193824"/>
                </a:lnTo>
                <a:lnTo>
                  <a:pt x="226252" y="206368"/>
                </a:lnTo>
                <a:lnTo>
                  <a:pt x="293106" y="238629"/>
                </a:lnTo>
                <a:lnTo>
                  <a:pt x="334713" y="260680"/>
                </a:lnTo>
                <a:lnTo>
                  <a:pt x="351333" y="269036"/>
                </a:lnTo>
                <a:lnTo>
                  <a:pt x="365270" y="275560"/>
                </a:lnTo>
                <a:lnTo>
                  <a:pt x="377419" y="280862"/>
                </a:lnTo>
                <a:lnTo>
                  <a:pt x="386470" y="284396"/>
                </a:lnTo>
                <a:lnTo>
                  <a:pt x="399068" y="288323"/>
                </a:lnTo>
                <a:lnTo>
                  <a:pt x="407842" y="292609"/>
                </a:lnTo>
                <a:lnTo>
                  <a:pt x="414916" y="296736"/>
                </a:lnTo>
                <a:lnTo>
                  <a:pt x="427434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45"/>
          <p:cNvSpPr/>
          <p:nvPr/>
        </p:nvSpPr>
        <p:spPr>
          <a:xfrm>
            <a:off x="6415087" y="2931795"/>
            <a:ext cx="342901" cy="394335"/>
          </a:xfrm>
          <a:custGeom>
            <a:avLst/>
            <a:gdLst/>
            <a:ahLst/>
            <a:cxnLst/>
            <a:rect l="0" t="0" r="0" b="0"/>
            <a:pathLst>
              <a:path w="342901" h="394335">
                <a:moveTo>
                  <a:pt x="342900" y="0"/>
                </a:moveTo>
                <a:lnTo>
                  <a:pt x="329247" y="4550"/>
                </a:lnTo>
                <a:lnTo>
                  <a:pt x="323321" y="7796"/>
                </a:lnTo>
                <a:lnTo>
                  <a:pt x="317465" y="11865"/>
                </a:lnTo>
                <a:lnTo>
                  <a:pt x="311655" y="16482"/>
                </a:lnTo>
                <a:lnTo>
                  <a:pt x="299210" y="29086"/>
                </a:lnTo>
                <a:lnTo>
                  <a:pt x="262523" y="68489"/>
                </a:lnTo>
                <a:lnTo>
                  <a:pt x="239785" y="95190"/>
                </a:lnTo>
                <a:lnTo>
                  <a:pt x="189121" y="157876"/>
                </a:lnTo>
                <a:lnTo>
                  <a:pt x="110947" y="256704"/>
                </a:lnTo>
                <a:lnTo>
                  <a:pt x="96825" y="274006"/>
                </a:lnTo>
                <a:lnTo>
                  <a:pt x="84553" y="288398"/>
                </a:lnTo>
                <a:lnTo>
                  <a:pt x="73513" y="300850"/>
                </a:lnTo>
                <a:lnTo>
                  <a:pt x="0" y="394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46"/>
          <p:cNvSpPr/>
          <p:nvPr/>
        </p:nvSpPr>
        <p:spPr>
          <a:xfrm>
            <a:off x="7263765" y="3360524"/>
            <a:ext cx="480061" cy="17042"/>
          </a:xfrm>
          <a:custGeom>
            <a:avLst/>
            <a:gdLst/>
            <a:ahLst/>
            <a:cxnLst/>
            <a:rect l="0" t="0" r="0" b="0"/>
            <a:pathLst>
              <a:path w="480061" h="17042">
                <a:moveTo>
                  <a:pt x="0" y="8468"/>
                </a:moveTo>
                <a:lnTo>
                  <a:pt x="69555" y="8468"/>
                </a:lnTo>
                <a:lnTo>
                  <a:pt x="84470" y="7516"/>
                </a:lnTo>
                <a:lnTo>
                  <a:pt x="101080" y="5928"/>
                </a:lnTo>
                <a:lnTo>
                  <a:pt x="118822" y="3917"/>
                </a:lnTo>
                <a:lnTo>
                  <a:pt x="134460" y="2576"/>
                </a:lnTo>
                <a:lnTo>
                  <a:pt x="148694" y="1683"/>
                </a:lnTo>
                <a:lnTo>
                  <a:pt x="174671" y="690"/>
                </a:lnTo>
                <a:lnTo>
                  <a:pt x="198917" y="249"/>
                </a:lnTo>
                <a:lnTo>
                  <a:pt x="284046" y="0"/>
                </a:lnTo>
                <a:lnTo>
                  <a:pt x="316998" y="1871"/>
                </a:lnTo>
                <a:lnTo>
                  <a:pt x="349444" y="5022"/>
                </a:lnTo>
                <a:lnTo>
                  <a:pt x="419769" y="13480"/>
                </a:lnTo>
                <a:lnTo>
                  <a:pt x="431293" y="14667"/>
                </a:lnTo>
                <a:lnTo>
                  <a:pt x="440881" y="15458"/>
                </a:lnTo>
                <a:lnTo>
                  <a:pt x="449178" y="15985"/>
                </a:lnTo>
                <a:lnTo>
                  <a:pt x="480060" y="170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47"/>
          <p:cNvSpPr/>
          <p:nvPr/>
        </p:nvSpPr>
        <p:spPr>
          <a:xfrm>
            <a:off x="7358062" y="3454717"/>
            <a:ext cx="471489" cy="42863"/>
          </a:xfrm>
          <a:custGeom>
            <a:avLst/>
            <a:gdLst/>
            <a:ahLst/>
            <a:cxnLst/>
            <a:rect l="0" t="0" r="0" b="0"/>
            <a:pathLst>
              <a:path w="471489" h="42863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1"/>
                </a:lnTo>
                <a:lnTo>
                  <a:pt x="24950" y="8220"/>
                </a:lnTo>
                <a:lnTo>
                  <a:pt x="29969" y="9290"/>
                </a:lnTo>
                <a:lnTo>
                  <a:pt x="35220" y="10956"/>
                </a:lnTo>
                <a:lnTo>
                  <a:pt x="40625" y="13019"/>
                </a:lnTo>
                <a:lnTo>
                  <a:pt x="48991" y="14394"/>
                </a:lnTo>
                <a:lnTo>
                  <a:pt x="59330" y="15311"/>
                </a:lnTo>
                <a:lnTo>
                  <a:pt x="70986" y="15923"/>
                </a:lnTo>
                <a:lnTo>
                  <a:pt x="300139" y="17038"/>
                </a:lnTo>
                <a:lnTo>
                  <a:pt x="329633" y="18026"/>
                </a:lnTo>
                <a:lnTo>
                  <a:pt x="355963" y="19637"/>
                </a:lnTo>
                <a:lnTo>
                  <a:pt x="380184" y="21664"/>
                </a:lnTo>
                <a:lnTo>
                  <a:pt x="398235" y="23968"/>
                </a:lnTo>
                <a:lnTo>
                  <a:pt x="412176" y="26456"/>
                </a:lnTo>
                <a:lnTo>
                  <a:pt x="423374" y="29068"/>
                </a:lnTo>
                <a:lnTo>
                  <a:pt x="431791" y="30808"/>
                </a:lnTo>
                <a:lnTo>
                  <a:pt x="438356" y="31969"/>
                </a:lnTo>
                <a:lnTo>
                  <a:pt x="443685" y="32742"/>
                </a:lnTo>
                <a:lnTo>
                  <a:pt x="448190" y="34211"/>
                </a:lnTo>
                <a:lnTo>
                  <a:pt x="452146" y="36142"/>
                </a:lnTo>
                <a:lnTo>
                  <a:pt x="455736" y="38382"/>
                </a:lnTo>
                <a:lnTo>
                  <a:pt x="459081" y="39876"/>
                </a:lnTo>
                <a:lnTo>
                  <a:pt x="462265" y="40871"/>
                </a:lnTo>
                <a:lnTo>
                  <a:pt x="471488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48"/>
          <p:cNvSpPr/>
          <p:nvPr/>
        </p:nvSpPr>
        <p:spPr>
          <a:xfrm>
            <a:off x="8301065" y="2983230"/>
            <a:ext cx="42836" cy="471488"/>
          </a:xfrm>
          <a:custGeom>
            <a:avLst/>
            <a:gdLst/>
            <a:ahLst/>
            <a:cxnLst/>
            <a:rect l="0" t="0" r="0" b="0"/>
            <a:pathLst>
              <a:path w="42836" h="471488">
                <a:moveTo>
                  <a:pt x="42835" y="0"/>
                </a:moveTo>
                <a:lnTo>
                  <a:pt x="42835" y="34074"/>
                </a:lnTo>
                <a:lnTo>
                  <a:pt x="41883" y="43671"/>
                </a:lnTo>
                <a:lnTo>
                  <a:pt x="38284" y="72114"/>
                </a:lnTo>
                <a:lnTo>
                  <a:pt x="35991" y="85223"/>
                </a:lnTo>
                <a:lnTo>
                  <a:pt x="33509" y="96821"/>
                </a:lnTo>
                <a:lnTo>
                  <a:pt x="30903" y="107409"/>
                </a:lnTo>
                <a:lnTo>
                  <a:pt x="18133" y="167820"/>
                </a:lnTo>
                <a:lnTo>
                  <a:pt x="14937" y="187128"/>
                </a:lnTo>
                <a:lnTo>
                  <a:pt x="12805" y="203809"/>
                </a:lnTo>
                <a:lnTo>
                  <a:pt x="11385" y="218740"/>
                </a:lnTo>
                <a:lnTo>
                  <a:pt x="9486" y="231552"/>
                </a:lnTo>
                <a:lnTo>
                  <a:pt x="7267" y="242950"/>
                </a:lnTo>
                <a:lnTo>
                  <a:pt x="4836" y="253407"/>
                </a:lnTo>
                <a:lnTo>
                  <a:pt x="3215" y="263235"/>
                </a:lnTo>
                <a:lnTo>
                  <a:pt x="2134" y="272645"/>
                </a:lnTo>
                <a:lnTo>
                  <a:pt x="1413" y="281776"/>
                </a:lnTo>
                <a:lnTo>
                  <a:pt x="1885" y="290720"/>
                </a:lnTo>
                <a:lnTo>
                  <a:pt x="3152" y="299541"/>
                </a:lnTo>
                <a:lnTo>
                  <a:pt x="4950" y="308279"/>
                </a:lnTo>
                <a:lnTo>
                  <a:pt x="6148" y="316961"/>
                </a:lnTo>
                <a:lnTo>
                  <a:pt x="6947" y="325607"/>
                </a:lnTo>
                <a:lnTo>
                  <a:pt x="7479" y="334229"/>
                </a:lnTo>
                <a:lnTo>
                  <a:pt x="6882" y="342834"/>
                </a:lnTo>
                <a:lnTo>
                  <a:pt x="5531" y="351429"/>
                </a:lnTo>
                <a:lnTo>
                  <a:pt x="3677" y="360015"/>
                </a:lnTo>
                <a:lnTo>
                  <a:pt x="2442" y="367645"/>
                </a:lnTo>
                <a:lnTo>
                  <a:pt x="1619" y="374637"/>
                </a:lnTo>
                <a:lnTo>
                  <a:pt x="705" y="387485"/>
                </a:lnTo>
                <a:lnTo>
                  <a:pt x="298" y="399545"/>
                </a:lnTo>
                <a:lnTo>
                  <a:pt x="37" y="422810"/>
                </a:lnTo>
                <a:lnTo>
                  <a:pt x="0" y="434295"/>
                </a:lnTo>
                <a:lnTo>
                  <a:pt x="943" y="439073"/>
                </a:lnTo>
                <a:lnTo>
                  <a:pt x="2525" y="443210"/>
                </a:lnTo>
                <a:lnTo>
                  <a:pt x="4531" y="446921"/>
                </a:lnTo>
                <a:lnTo>
                  <a:pt x="5869" y="450347"/>
                </a:lnTo>
                <a:lnTo>
                  <a:pt x="6762" y="453584"/>
                </a:lnTo>
                <a:lnTo>
                  <a:pt x="17117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49"/>
          <p:cNvSpPr/>
          <p:nvPr/>
        </p:nvSpPr>
        <p:spPr>
          <a:xfrm>
            <a:off x="7898130" y="3558408"/>
            <a:ext cx="874396" cy="50615"/>
          </a:xfrm>
          <a:custGeom>
            <a:avLst/>
            <a:gdLst/>
            <a:ahLst/>
            <a:cxnLst/>
            <a:rect l="0" t="0" r="0" b="0"/>
            <a:pathLst>
              <a:path w="874396" h="50615">
                <a:moveTo>
                  <a:pt x="0" y="50614"/>
                </a:moveTo>
                <a:lnTo>
                  <a:pt x="13652" y="46063"/>
                </a:lnTo>
                <a:lnTo>
                  <a:pt x="19578" y="43770"/>
                </a:lnTo>
                <a:lnTo>
                  <a:pt x="25435" y="41289"/>
                </a:lnTo>
                <a:lnTo>
                  <a:pt x="31244" y="38682"/>
                </a:lnTo>
                <a:lnTo>
                  <a:pt x="37022" y="36945"/>
                </a:lnTo>
                <a:lnTo>
                  <a:pt x="42779" y="35786"/>
                </a:lnTo>
                <a:lnTo>
                  <a:pt x="48521" y="35014"/>
                </a:lnTo>
                <a:lnTo>
                  <a:pt x="56160" y="33547"/>
                </a:lnTo>
                <a:lnTo>
                  <a:pt x="74807" y="29376"/>
                </a:lnTo>
                <a:lnTo>
                  <a:pt x="84161" y="27883"/>
                </a:lnTo>
                <a:lnTo>
                  <a:pt x="93255" y="26887"/>
                </a:lnTo>
                <a:lnTo>
                  <a:pt x="102175" y="26224"/>
                </a:lnTo>
                <a:lnTo>
                  <a:pt x="110980" y="24829"/>
                </a:lnTo>
                <a:lnTo>
                  <a:pt x="119706" y="22947"/>
                </a:lnTo>
                <a:lnTo>
                  <a:pt x="128381" y="20739"/>
                </a:lnTo>
                <a:lnTo>
                  <a:pt x="153215" y="17362"/>
                </a:lnTo>
                <a:lnTo>
                  <a:pt x="231607" y="8531"/>
                </a:lnTo>
                <a:lnTo>
                  <a:pt x="264895" y="5414"/>
                </a:lnTo>
                <a:lnTo>
                  <a:pt x="291849" y="3335"/>
                </a:lnTo>
                <a:lnTo>
                  <a:pt x="314581" y="1950"/>
                </a:lnTo>
                <a:lnTo>
                  <a:pt x="352538" y="410"/>
                </a:lnTo>
                <a:lnTo>
                  <a:pt x="369328" y="0"/>
                </a:lnTo>
                <a:lnTo>
                  <a:pt x="446403" y="2084"/>
                </a:lnTo>
                <a:lnTo>
                  <a:pt x="546063" y="5233"/>
                </a:lnTo>
                <a:lnTo>
                  <a:pt x="724549" y="7420"/>
                </a:lnTo>
                <a:lnTo>
                  <a:pt x="745922" y="8483"/>
                </a:lnTo>
                <a:lnTo>
                  <a:pt x="765886" y="10144"/>
                </a:lnTo>
                <a:lnTo>
                  <a:pt x="784911" y="12204"/>
                </a:lnTo>
                <a:lnTo>
                  <a:pt x="821289" y="17033"/>
                </a:lnTo>
                <a:lnTo>
                  <a:pt x="874395" y="248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50"/>
          <p:cNvSpPr/>
          <p:nvPr/>
        </p:nvSpPr>
        <p:spPr>
          <a:xfrm>
            <a:off x="8091478" y="3660457"/>
            <a:ext cx="381010" cy="176326"/>
          </a:xfrm>
          <a:custGeom>
            <a:avLst/>
            <a:gdLst/>
            <a:ahLst/>
            <a:cxnLst/>
            <a:rect l="0" t="0" r="0" b="0"/>
            <a:pathLst>
              <a:path w="381010" h="176326">
                <a:moveTo>
                  <a:pt x="38109" y="0"/>
                </a:moveTo>
                <a:lnTo>
                  <a:pt x="38109" y="44468"/>
                </a:lnTo>
                <a:lnTo>
                  <a:pt x="37157" y="51553"/>
                </a:lnTo>
                <a:lnTo>
                  <a:pt x="33558" y="72125"/>
                </a:lnTo>
                <a:lnTo>
                  <a:pt x="31265" y="81421"/>
                </a:lnTo>
                <a:lnTo>
                  <a:pt x="28784" y="89523"/>
                </a:lnTo>
                <a:lnTo>
                  <a:pt x="26177" y="96830"/>
                </a:lnTo>
                <a:lnTo>
                  <a:pt x="23487" y="103606"/>
                </a:lnTo>
                <a:lnTo>
                  <a:pt x="20741" y="110028"/>
                </a:lnTo>
                <a:lnTo>
                  <a:pt x="17958" y="116215"/>
                </a:lnTo>
                <a:lnTo>
                  <a:pt x="15150" y="124149"/>
                </a:lnTo>
                <a:lnTo>
                  <a:pt x="12325" y="133249"/>
                </a:lnTo>
                <a:lnTo>
                  <a:pt x="9490" y="143125"/>
                </a:lnTo>
                <a:lnTo>
                  <a:pt x="6647" y="151614"/>
                </a:lnTo>
                <a:lnTo>
                  <a:pt x="3799" y="159179"/>
                </a:lnTo>
                <a:lnTo>
                  <a:pt x="948" y="166126"/>
                </a:lnTo>
                <a:lnTo>
                  <a:pt x="0" y="170759"/>
                </a:lnTo>
                <a:lnTo>
                  <a:pt x="321" y="173847"/>
                </a:lnTo>
                <a:lnTo>
                  <a:pt x="1486" y="175905"/>
                </a:lnTo>
                <a:lnTo>
                  <a:pt x="3217" y="176325"/>
                </a:lnTo>
                <a:lnTo>
                  <a:pt x="5323" y="175653"/>
                </a:lnTo>
                <a:lnTo>
                  <a:pt x="13059" y="171413"/>
                </a:lnTo>
                <a:lnTo>
                  <a:pt x="59705" y="147833"/>
                </a:lnTo>
                <a:lnTo>
                  <a:pt x="69651" y="143323"/>
                </a:lnTo>
                <a:lnTo>
                  <a:pt x="79139" y="139363"/>
                </a:lnTo>
                <a:lnTo>
                  <a:pt x="88323" y="135771"/>
                </a:lnTo>
                <a:lnTo>
                  <a:pt x="97302" y="133377"/>
                </a:lnTo>
                <a:lnTo>
                  <a:pt x="106147" y="131780"/>
                </a:lnTo>
                <a:lnTo>
                  <a:pt x="114900" y="130716"/>
                </a:lnTo>
                <a:lnTo>
                  <a:pt x="123594" y="129054"/>
                </a:lnTo>
                <a:lnTo>
                  <a:pt x="132247" y="126993"/>
                </a:lnTo>
                <a:lnTo>
                  <a:pt x="140872" y="124668"/>
                </a:lnTo>
                <a:lnTo>
                  <a:pt x="152337" y="123117"/>
                </a:lnTo>
                <a:lnTo>
                  <a:pt x="165696" y="122083"/>
                </a:lnTo>
                <a:lnTo>
                  <a:pt x="192923" y="120934"/>
                </a:lnTo>
                <a:lnTo>
                  <a:pt x="214547" y="120424"/>
                </a:lnTo>
                <a:lnTo>
                  <a:pt x="260991" y="120136"/>
                </a:lnTo>
                <a:lnTo>
                  <a:pt x="278137" y="121049"/>
                </a:lnTo>
                <a:lnTo>
                  <a:pt x="295283" y="122609"/>
                </a:lnTo>
                <a:lnTo>
                  <a:pt x="312428" y="124602"/>
                </a:lnTo>
                <a:lnTo>
                  <a:pt x="326716" y="125930"/>
                </a:lnTo>
                <a:lnTo>
                  <a:pt x="339099" y="126816"/>
                </a:lnTo>
                <a:lnTo>
                  <a:pt x="365099" y="128063"/>
                </a:lnTo>
                <a:lnTo>
                  <a:pt x="381009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51"/>
          <p:cNvSpPr/>
          <p:nvPr/>
        </p:nvSpPr>
        <p:spPr>
          <a:xfrm>
            <a:off x="8326755" y="3634740"/>
            <a:ext cx="51436" cy="480061"/>
          </a:xfrm>
          <a:custGeom>
            <a:avLst/>
            <a:gdLst/>
            <a:ahLst/>
            <a:cxnLst/>
            <a:rect l="0" t="0" r="0" b="0"/>
            <a:pathLst>
              <a:path w="51436" h="480061">
                <a:moveTo>
                  <a:pt x="51435" y="0"/>
                </a:moveTo>
                <a:lnTo>
                  <a:pt x="37783" y="0"/>
                </a:lnTo>
                <a:lnTo>
                  <a:pt x="33760" y="952"/>
                </a:lnTo>
                <a:lnTo>
                  <a:pt x="31079" y="2539"/>
                </a:lnTo>
                <a:lnTo>
                  <a:pt x="29292" y="4551"/>
                </a:lnTo>
                <a:lnTo>
                  <a:pt x="28101" y="15416"/>
                </a:lnTo>
                <a:lnTo>
                  <a:pt x="27306" y="32185"/>
                </a:lnTo>
                <a:lnTo>
                  <a:pt x="26188" y="88593"/>
                </a:lnTo>
                <a:lnTo>
                  <a:pt x="25810" y="145770"/>
                </a:lnTo>
                <a:lnTo>
                  <a:pt x="10963" y="399724"/>
                </a:lnTo>
                <a:lnTo>
                  <a:pt x="9213" y="418882"/>
                </a:lnTo>
                <a:lnTo>
                  <a:pt x="7095" y="435465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</a:t>
            </a:r>
            <a:r>
              <a:rPr lang="en-US" smtClean="0"/>
              <a:t>review adding </a:t>
            </a:r>
            <a:r>
              <a:rPr lang="en-US" dirty="0" smtClean="0"/>
              <a:t>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learn to multiply fractions.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present and explain their work on adding 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practice multiplying fractions in 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adding 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learn to multiply fractions.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present and explain their work on adding 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practice multiplying fractions in 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59) 2/5 + 1/4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232"/>
          <p:cNvSpPr/>
          <p:nvPr/>
        </p:nvSpPr>
        <p:spPr>
          <a:xfrm>
            <a:off x="1606307" y="1372896"/>
            <a:ext cx="265238" cy="391803"/>
          </a:xfrm>
          <a:custGeom>
            <a:avLst/>
            <a:gdLst/>
            <a:ahLst/>
            <a:cxnLst/>
            <a:rect l="0" t="0" r="0" b="0"/>
            <a:pathLst>
              <a:path w="265238" h="391803">
                <a:moveTo>
                  <a:pt x="145340" y="15848"/>
                </a:moveTo>
                <a:lnTo>
                  <a:pt x="145340" y="11298"/>
                </a:lnTo>
                <a:lnTo>
                  <a:pt x="144387" y="9957"/>
                </a:lnTo>
                <a:lnTo>
                  <a:pt x="142800" y="9064"/>
                </a:lnTo>
                <a:lnTo>
                  <a:pt x="137544" y="7118"/>
                </a:lnTo>
                <a:lnTo>
                  <a:pt x="133475" y="5266"/>
                </a:lnTo>
                <a:lnTo>
                  <a:pt x="128857" y="3078"/>
                </a:lnTo>
                <a:lnTo>
                  <a:pt x="122922" y="1620"/>
                </a:lnTo>
                <a:lnTo>
                  <a:pt x="116107" y="648"/>
                </a:lnTo>
                <a:lnTo>
                  <a:pt x="108706" y="0"/>
                </a:lnTo>
                <a:lnTo>
                  <a:pt x="102820" y="520"/>
                </a:lnTo>
                <a:lnTo>
                  <a:pt x="97944" y="1820"/>
                </a:lnTo>
                <a:lnTo>
                  <a:pt x="89985" y="4851"/>
                </a:lnTo>
                <a:lnTo>
                  <a:pt x="83273" y="6198"/>
                </a:lnTo>
                <a:lnTo>
                  <a:pt x="77114" y="9337"/>
                </a:lnTo>
                <a:lnTo>
                  <a:pt x="71203" y="13907"/>
                </a:lnTo>
                <a:lnTo>
                  <a:pt x="63472" y="20882"/>
                </a:lnTo>
                <a:lnTo>
                  <a:pt x="55572" y="28506"/>
                </a:lnTo>
                <a:lnTo>
                  <a:pt x="39509" y="44531"/>
                </a:lnTo>
                <a:lnTo>
                  <a:pt x="37638" y="47353"/>
                </a:lnTo>
                <a:lnTo>
                  <a:pt x="32097" y="61265"/>
                </a:lnTo>
                <a:lnTo>
                  <a:pt x="29839" y="66129"/>
                </a:lnTo>
                <a:lnTo>
                  <a:pt x="29287" y="72229"/>
                </a:lnTo>
                <a:lnTo>
                  <a:pt x="29871" y="79153"/>
                </a:lnTo>
                <a:lnTo>
                  <a:pt x="33102" y="97145"/>
                </a:lnTo>
                <a:lnTo>
                  <a:pt x="36084" y="102145"/>
                </a:lnTo>
                <a:lnTo>
                  <a:pt x="38213" y="104812"/>
                </a:lnTo>
                <a:lnTo>
                  <a:pt x="39632" y="107543"/>
                </a:lnTo>
                <a:lnTo>
                  <a:pt x="41208" y="113116"/>
                </a:lnTo>
                <a:lnTo>
                  <a:pt x="43534" y="115936"/>
                </a:lnTo>
                <a:lnTo>
                  <a:pt x="51198" y="121609"/>
                </a:lnTo>
                <a:lnTo>
                  <a:pt x="56861" y="123503"/>
                </a:lnTo>
                <a:lnTo>
                  <a:pt x="63494" y="124766"/>
                </a:lnTo>
                <a:lnTo>
                  <a:pt x="70773" y="125608"/>
                </a:lnTo>
                <a:lnTo>
                  <a:pt x="76579" y="127121"/>
                </a:lnTo>
                <a:lnTo>
                  <a:pt x="81402" y="129083"/>
                </a:lnTo>
                <a:lnTo>
                  <a:pt x="89301" y="132850"/>
                </a:lnTo>
                <a:lnTo>
                  <a:pt x="95986" y="134524"/>
                </a:lnTo>
                <a:lnTo>
                  <a:pt x="102912" y="136876"/>
                </a:lnTo>
                <a:lnTo>
                  <a:pt x="123308" y="144568"/>
                </a:lnTo>
                <a:lnTo>
                  <a:pt x="132557" y="148334"/>
                </a:lnTo>
                <a:lnTo>
                  <a:pt x="140628" y="151797"/>
                </a:lnTo>
                <a:lnTo>
                  <a:pt x="147914" y="155058"/>
                </a:lnTo>
                <a:lnTo>
                  <a:pt x="153723" y="157233"/>
                </a:lnTo>
                <a:lnTo>
                  <a:pt x="158549" y="158682"/>
                </a:lnTo>
                <a:lnTo>
                  <a:pt x="162719" y="159649"/>
                </a:lnTo>
                <a:lnTo>
                  <a:pt x="169891" y="163262"/>
                </a:lnTo>
                <a:lnTo>
                  <a:pt x="173138" y="165559"/>
                </a:lnTo>
                <a:lnTo>
                  <a:pt x="178159" y="168043"/>
                </a:lnTo>
                <a:lnTo>
                  <a:pt x="184364" y="170652"/>
                </a:lnTo>
                <a:lnTo>
                  <a:pt x="191359" y="173343"/>
                </a:lnTo>
                <a:lnTo>
                  <a:pt x="196974" y="175137"/>
                </a:lnTo>
                <a:lnTo>
                  <a:pt x="201670" y="176334"/>
                </a:lnTo>
                <a:lnTo>
                  <a:pt x="205753" y="177131"/>
                </a:lnTo>
                <a:lnTo>
                  <a:pt x="212830" y="180557"/>
                </a:lnTo>
                <a:lnTo>
                  <a:pt x="219151" y="185255"/>
                </a:lnTo>
                <a:lnTo>
                  <a:pt x="225135" y="190518"/>
                </a:lnTo>
                <a:lnTo>
                  <a:pt x="228064" y="192302"/>
                </a:lnTo>
                <a:lnTo>
                  <a:pt x="233859" y="194285"/>
                </a:lnTo>
                <a:lnTo>
                  <a:pt x="239609" y="197706"/>
                </a:lnTo>
                <a:lnTo>
                  <a:pt x="245340" y="202402"/>
                </a:lnTo>
                <a:lnTo>
                  <a:pt x="251062" y="207663"/>
                </a:lnTo>
                <a:lnTo>
                  <a:pt x="252969" y="210400"/>
                </a:lnTo>
                <a:lnTo>
                  <a:pt x="256605" y="218803"/>
                </a:lnTo>
                <a:lnTo>
                  <a:pt x="262339" y="227325"/>
                </a:lnTo>
                <a:lnTo>
                  <a:pt x="264015" y="233028"/>
                </a:lnTo>
                <a:lnTo>
                  <a:pt x="264958" y="241594"/>
                </a:lnTo>
                <a:lnTo>
                  <a:pt x="265178" y="249847"/>
                </a:lnTo>
                <a:lnTo>
                  <a:pt x="265237" y="254715"/>
                </a:lnTo>
                <a:lnTo>
                  <a:pt x="262763" y="265204"/>
                </a:lnTo>
                <a:lnTo>
                  <a:pt x="258488" y="275263"/>
                </a:lnTo>
                <a:lnTo>
                  <a:pt x="251679" y="286281"/>
                </a:lnTo>
                <a:lnTo>
                  <a:pt x="249752" y="292569"/>
                </a:lnTo>
                <a:lnTo>
                  <a:pt x="246380" y="297484"/>
                </a:lnTo>
                <a:lnTo>
                  <a:pt x="241275" y="303618"/>
                </a:lnTo>
                <a:lnTo>
                  <a:pt x="235014" y="310565"/>
                </a:lnTo>
                <a:lnTo>
                  <a:pt x="225125" y="319959"/>
                </a:lnTo>
                <a:lnTo>
                  <a:pt x="212818" y="330984"/>
                </a:lnTo>
                <a:lnTo>
                  <a:pt x="198898" y="343096"/>
                </a:lnTo>
                <a:lnTo>
                  <a:pt x="188665" y="351171"/>
                </a:lnTo>
                <a:lnTo>
                  <a:pt x="180891" y="356554"/>
                </a:lnTo>
                <a:lnTo>
                  <a:pt x="174755" y="360143"/>
                </a:lnTo>
                <a:lnTo>
                  <a:pt x="168760" y="363488"/>
                </a:lnTo>
                <a:lnTo>
                  <a:pt x="157019" y="369745"/>
                </a:lnTo>
                <a:lnTo>
                  <a:pt x="139699" y="378623"/>
                </a:lnTo>
                <a:lnTo>
                  <a:pt x="134912" y="380571"/>
                </a:lnTo>
                <a:lnTo>
                  <a:pt x="127053" y="382735"/>
                </a:lnTo>
                <a:lnTo>
                  <a:pt x="120385" y="383696"/>
                </a:lnTo>
                <a:lnTo>
                  <a:pt x="117273" y="383953"/>
                </a:lnTo>
                <a:lnTo>
                  <a:pt x="113294" y="385076"/>
                </a:lnTo>
                <a:lnTo>
                  <a:pt x="108736" y="386778"/>
                </a:lnTo>
                <a:lnTo>
                  <a:pt x="103792" y="388865"/>
                </a:lnTo>
                <a:lnTo>
                  <a:pt x="98591" y="390256"/>
                </a:lnTo>
                <a:lnTo>
                  <a:pt x="93219" y="391184"/>
                </a:lnTo>
                <a:lnTo>
                  <a:pt x="87733" y="391802"/>
                </a:lnTo>
                <a:lnTo>
                  <a:pt x="82170" y="391262"/>
                </a:lnTo>
                <a:lnTo>
                  <a:pt x="76557" y="389949"/>
                </a:lnTo>
                <a:lnTo>
                  <a:pt x="70910" y="388121"/>
                </a:lnTo>
                <a:lnTo>
                  <a:pt x="64287" y="386903"/>
                </a:lnTo>
                <a:lnTo>
                  <a:pt x="57015" y="386091"/>
                </a:lnTo>
                <a:lnTo>
                  <a:pt x="49309" y="385549"/>
                </a:lnTo>
                <a:lnTo>
                  <a:pt x="42267" y="384236"/>
                </a:lnTo>
                <a:lnTo>
                  <a:pt x="35667" y="382407"/>
                </a:lnTo>
                <a:lnTo>
                  <a:pt x="20489" y="377180"/>
                </a:lnTo>
                <a:lnTo>
                  <a:pt x="15873" y="373925"/>
                </a:lnTo>
                <a:lnTo>
                  <a:pt x="8241" y="367238"/>
                </a:lnTo>
                <a:lnTo>
                  <a:pt x="4079" y="363157"/>
                </a:lnTo>
                <a:lnTo>
                  <a:pt x="2589" y="359782"/>
                </a:lnTo>
                <a:lnTo>
                  <a:pt x="932" y="350953"/>
                </a:lnTo>
                <a:lnTo>
                  <a:pt x="196" y="340679"/>
                </a:lnTo>
                <a:lnTo>
                  <a:pt x="0" y="335272"/>
                </a:lnTo>
                <a:lnTo>
                  <a:pt x="822" y="330715"/>
                </a:lnTo>
                <a:lnTo>
                  <a:pt x="6529" y="318798"/>
                </a:lnTo>
                <a:lnTo>
                  <a:pt x="19769" y="292657"/>
                </a:lnTo>
                <a:lnTo>
                  <a:pt x="22573" y="288970"/>
                </a:lnTo>
                <a:lnTo>
                  <a:pt x="25396" y="286512"/>
                </a:lnTo>
                <a:lnTo>
                  <a:pt x="28230" y="284873"/>
                </a:lnTo>
                <a:lnTo>
                  <a:pt x="33918" y="277973"/>
                </a:lnTo>
                <a:lnTo>
                  <a:pt x="39622" y="269508"/>
                </a:lnTo>
                <a:lnTo>
                  <a:pt x="45332" y="262571"/>
                </a:lnTo>
                <a:lnTo>
                  <a:pt x="51044" y="256313"/>
                </a:lnTo>
                <a:lnTo>
                  <a:pt x="57711" y="249404"/>
                </a:lnTo>
                <a:lnTo>
                  <a:pt x="67024" y="239984"/>
                </a:lnTo>
                <a:lnTo>
                  <a:pt x="72174" y="235757"/>
                </a:lnTo>
                <a:lnTo>
                  <a:pt x="77513" y="231987"/>
                </a:lnTo>
                <a:lnTo>
                  <a:pt x="82977" y="228521"/>
                </a:lnTo>
                <a:lnTo>
                  <a:pt x="87572" y="225257"/>
                </a:lnTo>
                <a:lnTo>
                  <a:pt x="95218" y="219092"/>
                </a:lnTo>
                <a:lnTo>
                  <a:pt x="101791" y="210636"/>
                </a:lnTo>
                <a:lnTo>
                  <a:pt x="107887" y="201481"/>
                </a:lnTo>
                <a:lnTo>
                  <a:pt x="113772" y="194237"/>
                </a:lnTo>
                <a:lnTo>
                  <a:pt x="117627" y="190972"/>
                </a:lnTo>
                <a:lnTo>
                  <a:pt x="122102" y="187842"/>
                </a:lnTo>
                <a:lnTo>
                  <a:pt x="126990" y="184804"/>
                </a:lnTo>
                <a:lnTo>
                  <a:pt x="134060" y="179920"/>
                </a:lnTo>
                <a:lnTo>
                  <a:pt x="152074" y="166874"/>
                </a:lnTo>
                <a:lnTo>
                  <a:pt x="160307" y="160347"/>
                </a:lnTo>
                <a:lnTo>
                  <a:pt x="167700" y="154091"/>
                </a:lnTo>
                <a:lnTo>
                  <a:pt x="174535" y="148015"/>
                </a:lnTo>
                <a:lnTo>
                  <a:pt x="180996" y="143012"/>
                </a:lnTo>
                <a:lnTo>
                  <a:pt x="187208" y="138724"/>
                </a:lnTo>
                <a:lnTo>
                  <a:pt x="193254" y="134913"/>
                </a:lnTo>
                <a:lnTo>
                  <a:pt x="198238" y="131420"/>
                </a:lnTo>
                <a:lnTo>
                  <a:pt x="206315" y="124999"/>
                </a:lnTo>
                <a:lnTo>
                  <a:pt x="213080" y="118970"/>
                </a:lnTo>
                <a:lnTo>
                  <a:pt x="221167" y="110258"/>
                </a:lnTo>
                <a:lnTo>
                  <a:pt x="227324" y="102600"/>
                </a:lnTo>
                <a:lnTo>
                  <a:pt x="234286" y="93686"/>
                </a:lnTo>
                <a:lnTo>
                  <a:pt x="239880" y="84885"/>
                </a:lnTo>
                <a:lnTo>
                  <a:pt x="244562" y="76160"/>
                </a:lnTo>
                <a:lnTo>
                  <a:pt x="248635" y="67486"/>
                </a:lnTo>
                <a:lnTo>
                  <a:pt x="250398" y="59799"/>
                </a:lnTo>
                <a:lnTo>
                  <a:pt x="250621" y="52769"/>
                </a:lnTo>
                <a:lnTo>
                  <a:pt x="249818" y="46177"/>
                </a:lnTo>
                <a:lnTo>
                  <a:pt x="246384" y="36313"/>
                </a:lnTo>
                <a:lnTo>
                  <a:pt x="244136" y="32349"/>
                </a:lnTo>
                <a:lnTo>
                  <a:pt x="241684" y="29706"/>
                </a:lnTo>
                <a:lnTo>
                  <a:pt x="239097" y="27945"/>
                </a:lnTo>
                <a:lnTo>
                  <a:pt x="233682" y="25987"/>
                </a:lnTo>
                <a:lnTo>
                  <a:pt x="228101" y="25117"/>
                </a:lnTo>
                <a:lnTo>
                  <a:pt x="219905" y="24730"/>
                </a:lnTo>
                <a:lnTo>
                  <a:pt x="204581" y="24513"/>
                </a:lnTo>
                <a:lnTo>
                  <a:pt x="199121" y="24482"/>
                </a:lnTo>
                <a:lnTo>
                  <a:pt x="194529" y="25414"/>
                </a:lnTo>
                <a:lnTo>
                  <a:pt x="153912" y="415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33"/>
          <p:cNvSpPr/>
          <p:nvPr/>
        </p:nvSpPr>
        <p:spPr>
          <a:xfrm>
            <a:off x="1640204" y="1937448"/>
            <a:ext cx="317184" cy="282821"/>
          </a:xfrm>
          <a:custGeom>
            <a:avLst/>
            <a:gdLst/>
            <a:ahLst/>
            <a:cxnLst/>
            <a:rect l="0" t="0" r="0" b="0"/>
            <a:pathLst>
              <a:path w="317184" h="282821">
                <a:moveTo>
                  <a:pt x="0" y="59944"/>
                </a:moveTo>
                <a:lnTo>
                  <a:pt x="37087" y="22857"/>
                </a:lnTo>
                <a:lnTo>
                  <a:pt x="40917" y="20932"/>
                </a:lnTo>
                <a:lnTo>
                  <a:pt x="50253" y="18793"/>
                </a:lnTo>
                <a:lnTo>
                  <a:pt x="58213" y="17842"/>
                </a:lnTo>
                <a:lnTo>
                  <a:pt x="61668" y="17589"/>
                </a:lnTo>
                <a:lnTo>
                  <a:pt x="65877" y="15515"/>
                </a:lnTo>
                <a:lnTo>
                  <a:pt x="75634" y="8130"/>
                </a:lnTo>
                <a:lnTo>
                  <a:pt x="81855" y="5399"/>
                </a:lnTo>
                <a:lnTo>
                  <a:pt x="88860" y="3578"/>
                </a:lnTo>
                <a:lnTo>
                  <a:pt x="96388" y="2364"/>
                </a:lnTo>
                <a:lnTo>
                  <a:pt x="104264" y="1555"/>
                </a:lnTo>
                <a:lnTo>
                  <a:pt x="112372" y="1016"/>
                </a:lnTo>
                <a:lnTo>
                  <a:pt x="120635" y="656"/>
                </a:lnTo>
                <a:lnTo>
                  <a:pt x="137436" y="256"/>
                </a:lnTo>
                <a:lnTo>
                  <a:pt x="162403" y="0"/>
                </a:lnTo>
                <a:lnTo>
                  <a:pt x="167324" y="931"/>
                </a:lnTo>
                <a:lnTo>
                  <a:pt x="172509" y="2505"/>
                </a:lnTo>
                <a:lnTo>
                  <a:pt x="177871" y="4506"/>
                </a:lnTo>
                <a:lnTo>
                  <a:pt x="183351" y="6793"/>
                </a:lnTo>
                <a:lnTo>
                  <a:pt x="188909" y="9270"/>
                </a:lnTo>
                <a:lnTo>
                  <a:pt x="194520" y="11874"/>
                </a:lnTo>
                <a:lnTo>
                  <a:pt x="203293" y="17307"/>
                </a:lnTo>
                <a:lnTo>
                  <a:pt x="206967" y="20089"/>
                </a:lnTo>
                <a:lnTo>
                  <a:pt x="209415" y="22897"/>
                </a:lnTo>
                <a:lnTo>
                  <a:pt x="211048" y="25721"/>
                </a:lnTo>
                <a:lnTo>
                  <a:pt x="212136" y="28556"/>
                </a:lnTo>
                <a:lnTo>
                  <a:pt x="215886" y="34246"/>
                </a:lnTo>
                <a:lnTo>
                  <a:pt x="220727" y="40903"/>
                </a:lnTo>
                <a:lnTo>
                  <a:pt x="223351" y="45345"/>
                </a:lnTo>
                <a:lnTo>
                  <a:pt x="226053" y="50211"/>
                </a:lnTo>
                <a:lnTo>
                  <a:pt x="229056" y="58158"/>
                </a:lnTo>
                <a:lnTo>
                  <a:pt x="230390" y="64865"/>
                </a:lnTo>
                <a:lnTo>
                  <a:pt x="230984" y="71021"/>
                </a:lnTo>
                <a:lnTo>
                  <a:pt x="231247" y="79472"/>
                </a:lnTo>
                <a:lnTo>
                  <a:pt x="231446" y="109853"/>
                </a:lnTo>
                <a:lnTo>
                  <a:pt x="229545" y="116076"/>
                </a:lnTo>
                <a:lnTo>
                  <a:pt x="226372" y="123083"/>
                </a:lnTo>
                <a:lnTo>
                  <a:pt x="222353" y="130612"/>
                </a:lnTo>
                <a:lnTo>
                  <a:pt x="203043" y="168513"/>
                </a:lnTo>
                <a:lnTo>
                  <a:pt x="198227" y="178996"/>
                </a:lnTo>
                <a:lnTo>
                  <a:pt x="195016" y="186937"/>
                </a:lnTo>
                <a:lnTo>
                  <a:pt x="192876" y="193183"/>
                </a:lnTo>
                <a:lnTo>
                  <a:pt x="190497" y="198300"/>
                </a:lnTo>
                <a:lnTo>
                  <a:pt x="185313" y="206526"/>
                </a:lnTo>
                <a:lnTo>
                  <a:pt x="179834" y="213356"/>
                </a:lnTo>
                <a:lnTo>
                  <a:pt x="172319" y="220520"/>
                </a:lnTo>
                <a:lnTo>
                  <a:pt x="166314" y="225097"/>
                </a:lnTo>
                <a:lnTo>
                  <a:pt x="159454" y="230054"/>
                </a:lnTo>
                <a:lnTo>
                  <a:pt x="151831" y="238101"/>
                </a:lnTo>
                <a:lnTo>
                  <a:pt x="146938" y="246477"/>
                </a:lnTo>
                <a:lnTo>
                  <a:pt x="139127" y="254976"/>
                </a:lnTo>
                <a:lnTo>
                  <a:pt x="121346" y="272925"/>
                </a:lnTo>
                <a:lnTo>
                  <a:pt x="119949" y="273369"/>
                </a:lnTo>
                <a:lnTo>
                  <a:pt x="110866" y="274081"/>
                </a:lnTo>
                <a:lnTo>
                  <a:pt x="108200" y="274140"/>
                </a:lnTo>
                <a:lnTo>
                  <a:pt x="106424" y="275131"/>
                </a:lnTo>
                <a:lnTo>
                  <a:pt x="105239" y="276745"/>
                </a:lnTo>
                <a:lnTo>
                  <a:pt x="104450" y="278773"/>
                </a:lnTo>
                <a:lnTo>
                  <a:pt x="102971" y="280125"/>
                </a:lnTo>
                <a:lnTo>
                  <a:pt x="101032" y="281026"/>
                </a:lnTo>
                <a:lnTo>
                  <a:pt x="96339" y="282028"/>
                </a:lnTo>
                <a:lnTo>
                  <a:pt x="87388" y="282592"/>
                </a:lnTo>
                <a:lnTo>
                  <a:pt x="62045" y="282820"/>
                </a:lnTo>
                <a:lnTo>
                  <a:pt x="61366" y="281870"/>
                </a:lnTo>
                <a:lnTo>
                  <a:pt x="60187" y="275447"/>
                </a:lnTo>
                <a:lnTo>
                  <a:pt x="59175" y="275051"/>
                </a:lnTo>
                <a:lnTo>
                  <a:pt x="52643" y="274361"/>
                </a:lnTo>
                <a:lnTo>
                  <a:pt x="56344" y="274288"/>
                </a:lnTo>
                <a:lnTo>
                  <a:pt x="57565" y="273325"/>
                </a:lnTo>
                <a:lnTo>
                  <a:pt x="58380" y="271730"/>
                </a:lnTo>
                <a:lnTo>
                  <a:pt x="58922" y="269715"/>
                </a:lnTo>
                <a:lnTo>
                  <a:pt x="58332" y="268371"/>
                </a:lnTo>
                <a:lnTo>
                  <a:pt x="56986" y="267476"/>
                </a:lnTo>
                <a:lnTo>
                  <a:pt x="55135" y="266878"/>
                </a:lnTo>
                <a:lnTo>
                  <a:pt x="53902" y="264575"/>
                </a:lnTo>
                <a:lnTo>
                  <a:pt x="52532" y="256936"/>
                </a:lnTo>
                <a:lnTo>
                  <a:pt x="52166" y="252232"/>
                </a:lnTo>
                <a:lnTo>
                  <a:pt x="51922" y="247191"/>
                </a:lnTo>
                <a:lnTo>
                  <a:pt x="51580" y="233535"/>
                </a:lnTo>
                <a:lnTo>
                  <a:pt x="51464" y="220387"/>
                </a:lnTo>
                <a:lnTo>
                  <a:pt x="53360" y="217388"/>
                </a:lnTo>
                <a:lnTo>
                  <a:pt x="60546" y="211517"/>
                </a:lnTo>
                <a:lnTo>
                  <a:pt x="67549" y="205732"/>
                </a:lnTo>
                <a:lnTo>
                  <a:pt x="74790" y="199034"/>
                </a:lnTo>
                <a:lnTo>
                  <a:pt x="84358" y="189707"/>
                </a:lnTo>
                <a:lnTo>
                  <a:pt x="92420" y="184291"/>
                </a:lnTo>
                <a:lnTo>
                  <a:pt x="95904" y="182847"/>
                </a:lnTo>
                <a:lnTo>
                  <a:pt x="98226" y="180932"/>
                </a:lnTo>
                <a:lnTo>
                  <a:pt x="99774" y="178703"/>
                </a:lnTo>
                <a:lnTo>
                  <a:pt x="100806" y="176264"/>
                </a:lnTo>
                <a:lnTo>
                  <a:pt x="102447" y="174638"/>
                </a:lnTo>
                <a:lnTo>
                  <a:pt x="104493" y="173554"/>
                </a:lnTo>
                <a:lnTo>
                  <a:pt x="109307" y="172350"/>
                </a:lnTo>
                <a:lnTo>
                  <a:pt x="114621" y="171815"/>
                </a:lnTo>
                <a:lnTo>
                  <a:pt x="132858" y="169037"/>
                </a:lnTo>
                <a:lnTo>
                  <a:pt x="145722" y="166963"/>
                </a:lnTo>
                <a:lnTo>
                  <a:pt x="156203" y="165580"/>
                </a:lnTo>
                <a:lnTo>
                  <a:pt x="165096" y="164658"/>
                </a:lnTo>
                <a:lnTo>
                  <a:pt x="172929" y="164043"/>
                </a:lnTo>
                <a:lnTo>
                  <a:pt x="180056" y="164586"/>
                </a:lnTo>
                <a:lnTo>
                  <a:pt x="186713" y="165900"/>
                </a:lnTo>
                <a:lnTo>
                  <a:pt x="193055" y="167729"/>
                </a:lnTo>
                <a:lnTo>
                  <a:pt x="199189" y="169901"/>
                </a:lnTo>
                <a:lnTo>
                  <a:pt x="205183" y="172301"/>
                </a:lnTo>
                <a:lnTo>
                  <a:pt x="211084" y="174854"/>
                </a:lnTo>
                <a:lnTo>
                  <a:pt x="220180" y="177690"/>
                </a:lnTo>
                <a:lnTo>
                  <a:pt x="223939" y="178446"/>
                </a:lnTo>
                <a:lnTo>
                  <a:pt x="230656" y="181827"/>
                </a:lnTo>
                <a:lnTo>
                  <a:pt x="237769" y="186504"/>
                </a:lnTo>
                <a:lnTo>
                  <a:pt x="247280" y="191758"/>
                </a:lnTo>
                <a:lnTo>
                  <a:pt x="254389" y="197350"/>
                </a:lnTo>
                <a:lnTo>
                  <a:pt x="262938" y="204888"/>
                </a:lnTo>
                <a:lnTo>
                  <a:pt x="272447" y="213723"/>
                </a:lnTo>
                <a:lnTo>
                  <a:pt x="280691" y="220566"/>
                </a:lnTo>
                <a:lnTo>
                  <a:pt x="288093" y="226080"/>
                </a:lnTo>
                <a:lnTo>
                  <a:pt x="294932" y="230709"/>
                </a:lnTo>
                <a:lnTo>
                  <a:pt x="300444" y="234747"/>
                </a:lnTo>
                <a:lnTo>
                  <a:pt x="305071" y="238392"/>
                </a:lnTo>
                <a:lnTo>
                  <a:pt x="317183" y="2485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34"/>
          <p:cNvSpPr/>
          <p:nvPr/>
        </p:nvSpPr>
        <p:spPr>
          <a:xfrm>
            <a:off x="1983763" y="1938839"/>
            <a:ext cx="306612" cy="229488"/>
          </a:xfrm>
          <a:custGeom>
            <a:avLst/>
            <a:gdLst/>
            <a:ahLst/>
            <a:cxnLst/>
            <a:rect l="0" t="0" r="0" b="0"/>
            <a:pathLst>
              <a:path w="306612" h="229488">
                <a:moveTo>
                  <a:pt x="102212" y="32836"/>
                </a:moveTo>
                <a:lnTo>
                  <a:pt x="97661" y="23734"/>
                </a:lnTo>
                <a:lnTo>
                  <a:pt x="94415" y="20100"/>
                </a:lnTo>
                <a:lnTo>
                  <a:pt x="85729" y="13523"/>
                </a:lnTo>
                <a:lnTo>
                  <a:pt x="82651" y="12340"/>
                </a:lnTo>
                <a:lnTo>
                  <a:pt x="80598" y="12505"/>
                </a:lnTo>
                <a:lnTo>
                  <a:pt x="79230" y="13567"/>
                </a:lnTo>
                <a:lnTo>
                  <a:pt x="77366" y="14275"/>
                </a:lnTo>
                <a:lnTo>
                  <a:pt x="72754" y="15061"/>
                </a:lnTo>
                <a:lnTo>
                  <a:pt x="70191" y="16224"/>
                </a:lnTo>
                <a:lnTo>
                  <a:pt x="64803" y="20055"/>
                </a:lnTo>
                <a:lnTo>
                  <a:pt x="62985" y="22410"/>
                </a:lnTo>
                <a:lnTo>
                  <a:pt x="61773" y="24933"/>
                </a:lnTo>
                <a:lnTo>
                  <a:pt x="60965" y="27567"/>
                </a:lnTo>
                <a:lnTo>
                  <a:pt x="59474" y="29323"/>
                </a:lnTo>
                <a:lnTo>
                  <a:pt x="57527" y="30494"/>
                </a:lnTo>
                <a:lnTo>
                  <a:pt x="55277" y="31275"/>
                </a:lnTo>
                <a:lnTo>
                  <a:pt x="53777" y="32747"/>
                </a:lnTo>
                <a:lnTo>
                  <a:pt x="52777" y="34682"/>
                </a:lnTo>
                <a:lnTo>
                  <a:pt x="52110" y="36924"/>
                </a:lnTo>
                <a:lnTo>
                  <a:pt x="48808" y="41276"/>
                </a:lnTo>
                <a:lnTo>
                  <a:pt x="43749" y="47035"/>
                </a:lnTo>
                <a:lnTo>
                  <a:pt x="37519" y="53732"/>
                </a:lnTo>
                <a:lnTo>
                  <a:pt x="31461" y="62006"/>
                </a:lnTo>
                <a:lnTo>
                  <a:pt x="25517" y="71333"/>
                </a:lnTo>
                <a:lnTo>
                  <a:pt x="19649" y="81360"/>
                </a:lnTo>
                <a:lnTo>
                  <a:pt x="14785" y="90903"/>
                </a:lnTo>
                <a:lnTo>
                  <a:pt x="10590" y="100122"/>
                </a:lnTo>
                <a:lnTo>
                  <a:pt x="6840" y="109126"/>
                </a:lnTo>
                <a:lnTo>
                  <a:pt x="4341" y="117033"/>
                </a:lnTo>
                <a:lnTo>
                  <a:pt x="2674" y="124210"/>
                </a:lnTo>
                <a:lnTo>
                  <a:pt x="1563" y="130899"/>
                </a:lnTo>
                <a:lnTo>
                  <a:pt x="823" y="138216"/>
                </a:lnTo>
                <a:lnTo>
                  <a:pt x="329" y="145952"/>
                </a:lnTo>
                <a:lnTo>
                  <a:pt x="0" y="153966"/>
                </a:lnTo>
                <a:lnTo>
                  <a:pt x="733" y="161214"/>
                </a:lnTo>
                <a:lnTo>
                  <a:pt x="2174" y="167951"/>
                </a:lnTo>
                <a:lnTo>
                  <a:pt x="4087" y="174348"/>
                </a:lnTo>
                <a:lnTo>
                  <a:pt x="7268" y="180517"/>
                </a:lnTo>
                <a:lnTo>
                  <a:pt x="11293" y="186535"/>
                </a:lnTo>
                <a:lnTo>
                  <a:pt x="15882" y="192452"/>
                </a:lnTo>
                <a:lnTo>
                  <a:pt x="19893" y="197349"/>
                </a:lnTo>
                <a:lnTo>
                  <a:pt x="23520" y="201566"/>
                </a:lnTo>
                <a:lnTo>
                  <a:pt x="26891" y="205330"/>
                </a:lnTo>
                <a:lnTo>
                  <a:pt x="31995" y="208792"/>
                </a:lnTo>
                <a:lnTo>
                  <a:pt x="38255" y="212052"/>
                </a:lnTo>
                <a:lnTo>
                  <a:pt x="51879" y="218215"/>
                </a:lnTo>
                <a:lnTo>
                  <a:pt x="64284" y="224129"/>
                </a:lnTo>
                <a:lnTo>
                  <a:pt x="72164" y="226087"/>
                </a:lnTo>
                <a:lnTo>
                  <a:pt x="81227" y="227392"/>
                </a:lnTo>
                <a:lnTo>
                  <a:pt x="91080" y="228263"/>
                </a:lnTo>
                <a:lnTo>
                  <a:pt x="101458" y="228843"/>
                </a:lnTo>
                <a:lnTo>
                  <a:pt x="123149" y="229487"/>
                </a:lnTo>
                <a:lnTo>
                  <a:pt x="131410" y="228707"/>
                </a:lnTo>
                <a:lnTo>
                  <a:pt x="137869" y="227234"/>
                </a:lnTo>
                <a:lnTo>
                  <a:pt x="143129" y="225300"/>
                </a:lnTo>
                <a:lnTo>
                  <a:pt x="148539" y="223057"/>
                </a:lnTo>
                <a:lnTo>
                  <a:pt x="154052" y="220610"/>
                </a:lnTo>
                <a:lnTo>
                  <a:pt x="165256" y="215351"/>
                </a:lnTo>
                <a:lnTo>
                  <a:pt x="176587" y="209838"/>
                </a:lnTo>
                <a:lnTo>
                  <a:pt x="183227" y="207035"/>
                </a:lnTo>
                <a:lnTo>
                  <a:pt x="190512" y="204214"/>
                </a:lnTo>
                <a:lnTo>
                  <a:pt x="198226" y="201380"/>
                </a:lnTo>
                <a:lnTo>
                  <a:pt x="204321" y="198539"/>
                </a:lnTo>
                <a:lnTo>
                  <a:pt x="213634" y="192841"/>
                </a:lnTo>
                <a:lnTo>
                  <a:pt x="218403" y="188084"/>
                </a:lnTo>
                <a:lnTo>
                  <a:pt x="223487" y="182054"/>
                </a:lnTo>
                <a:lnTo>
                  <a:pt x="228782" y="175177"/>
                </a:lnTo>
                <a:lnTo>
                  <a:pt x="234217" y="169640"/>
                </a:lnTo>
                <a:lnTo>
                  <a:pt x="239745" y="164996"/>
                </a:lnTo>
                <a:lnTo>
                  <a:pt x="245336" y="160948"/>
                </a:lnTo>
                <a:lnTo>
                  <a:pt x="254087" y="153909"/>
                </a:lnTo>
                <a:lnTo>
                  <a:pt x="261152" y="147606"/>
                </a:lnTo>
                <a:lnTo>
                  <a:pt x="267467" y="141630"/>
                </a:lnTo>
                <a:lnTo>
                  <a:pt x="270484" y="136798"/>
                </a:lnTo>
                <a:lnTo>
                  <a:pt x="273448" y="130718"/>
                </a:lnTo>
                <a:lnTo>
                  <a:pt x="276377" y="123808"/>
                </a:lnTo>
                <a:lnTo>
                  <a:pt x="282171" y="111050"/>
                </a:lnTo>
                <a:lnTo>
                  <a:pt x="285049" y="104981"/>
                </a:lnTo>
                <a:lnTo>
                  <a:pt x="287921" y="99983"/>
                </a:lnTo>
                <a:lnTo>
                  <a:pt x="290788" y="95698"/>
                </a:lnTo>
                <a:lnTo>
                  <a:pt x="293651" y="91889"/>
                </a:lnTo>
                <a:lnTo>
                  <a:pt x="296834" y="85116"/>
                </a:lnTo>
                <a:lnTo>
                  <a:pt x="299200" y="77979"/>
                </a:lnTo>
                <a:lnTo>
                  <a:pt x="301165" y="73409"/>
                </a:lnTo>
                <a:lnTo>
                  <a:pt x="303427" y="68457"/>
                </a:lnTo>
                <a:lnTo>
                  <a:pt x="304935" y="64203"/>
                </a:lnTo>
                <a:lnTo>
                  <a:pt x="305941" y="60415"/>
                </a:lnTo>
                <a:lnTo>
                  <a:pt x="306611" y="56937"/>
                </a:lnTo>
                <a:lnTo>
                  <a:pt x="306105" y="52713"/>
                </a:lnTo>
                <a:lnTo>
                  <a:pt x="304816" y="47992"/>
                </a:lnTo>
                <a:lnTo>
                  <a:pt x="303003" y="42940"/>
                </a:lnTo>
                <a:lnTo>
                  <a:pt x="300843" y="38619"/>
                </a:lnTo>
                <a:lnTo>
                  <a:pt x="298450" y="34787"/>
                </a:lnTo>
                <a:lnTo>
                  <a:pt x="295902" y="31279"/>
                </a:lnTo>
                <a:lnTo>
                  <a:pt x="292299" y="27035"/>
                </a:lnTo>
                <a:lnTo>
                  <a:pt x="287991" y="22301"/>
                </a:lnTo>
                <a:lnTo>
                  <a:pt x="283215" y="17240"/>
                </a:lnTo>
                <a:lnTo>
                  <a:pt x="275367" y="11617"/>
                </a:lnTo>
                <a:lnTo>
                  <a:pt x="268705" y="8165"/>
                </a:lnTo>
                <a:lnTo>
                  <a:pt x="262569" y="3456"/>
                </a:lnTo>
                <a:lnTo>
                  <a:pt x="258646" y="1819"/>
                </a:lnTo>
                <a:lnTo>
                  <a:pt x="249208" y="0"/>
                </a:lnTo>
                <a:lnTo>
                  <a:pt x="244024" y="468"/>
                </a:lnTo>
                <a:lnTo>
                  <a:pt x="238663" y="1732"/>
                </a:lnTo>
                <a:lnTo>
                  <a:pt x="233184" y="3528"/>
                </a:lnTo>
                <a:lnTo>
                  <a:pt x="226674" y="4724"/>
                </a:lnTo>
                <a:lnTo>
                  <a:pt x="219477" y="5522"/>
                </a:lnTo>
                <a:lnTo>
                  <a:pt x="211821" y="6054"/>
                </a:lnTo>
                <a:lnTo>
                  <a:pt x="204812" y="7361"/>
                </a:lnTo>
                <a:lnTo>
                  <a:pt x="198234" y="9185"/>
                </a:lnTo>
                <a:lnTo>
                  <a:pt x="191944" y="11354"/>
                </a:lnTo>
                <a:lnTo>
                  <a:pt x="172255" y="18843"/>
                </a:lnTo>
                <a:lnTo>
                  <a:pt x="160337" y="23507"/>
                </a:lnTo>
                <a:lnTo>
                  <a:pt x="148582" y="28522"/>
                </a:lnTo>
                <a:lnTo>
                  <a:pt x="125361" y="39173"/>
                </a:lnTo>
                <a:lnTo>
                  <a:pt x="116692" y="42776"/>
                </a:lnTo>
                <a:lnTo>
                  <a:pt x="109960" y="45177"/>
                </a:lnTo>
                <a:lnTo>
                  <a:pt x="104520" y="46778"/>
                </a:lnTo>
                <a:lnTo>
                  <a:pt x="95935" y="51097"/>
                </a:lnTo>
                <a:lnTo>
                  <a:pt x="85066" y="585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35"/>
          <p:cNvSpPr/>
          <p:nvPr/>
        </p:nvSpPr>
        <p:spPr>
          <a:xfrm>
            <a:off x="1528762" y="1824164"/>
            <a:ext cx="917258" cy="69167"/>
          </a:xfrm>
          <a:custGeom>
            <a:avLst/>
            <a:gdLst/>
            <a:ahLst/>
            <a:cxnLst/>
            <a:rect l="0" t="0" r="0" b="0"/>
            <a:pathLst>
              <a:path w="917258" h="69167">
                <a:moveTo>
                  <a:pt x="0" y="61786"/>
                </a:moveTo>
                <a:lnTo>
                  <a:pt x="13652" y="66336"/>
                </a:lnTo>
                <a:lnTo>
                  <a:pt x="23389" y="67677"/>
                </a:lnTo>
                <a:lnTo>
                  <a:pt x="49448" y="69166"/>
                </a:lnTo>
                <a:lnTo>
                  <a:pt x="71065" y="68611"/>
                </a:lnTo>
                <a:lnTo>
                  <a:pt x="162555" y="63279"/>
                </a:lnTo>
                <a:lnTo>
                  <a:pt x="285020" y="54714"/>
                </a:lnTo>
                <a:lnTo>
                  <a:pt x="497625" y="35236"/>
                </a:lnTo>
                <a:lnTo>
                  <a:pt x="551778" y="29798"/>
                </a:lnTo>
                <a:lnTo>
                  <a:pt x="604072" y="23316"/>
                </a:lnTo>
                <a:lnTo>
                  <a:pt x="705356" y="8493"/>
                </a:lnTo>
                <a:lnTo>
                  <a:pt x="749320" y="3397"/>
                </a:lnTo>
                <a:lnTo>
                  <a:pt x="789106" y="0"/>
                </a:lnTo>
                <a:lnTo>
                  <a:pt x="917257" y="1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36"/>
          <p:cNvSpPr/>
          <p:nvPr/>
        </p:nvSpPr>
        <p:spPr>
          <a:xfrm>
            <a:off x="2698256" y="1757362"/>
            <a:ext cx="39229" cy="325756"/>
          </a:xfrm>
          <a:custGeom>
            <a:avLst/>
            <a:gdLst/>
            <a:ahLst/>
            <a:cxnLst/>
            <a:rect l="0" t="0" r="0" b="0"/>
            <a:pathLst>
              <a:path w="39229" h="325756">
                <a:moveTo>
                  <a:pt x="4938" y="0"/>
                </a:moveTo>
                <a:lnTo>
                  <a:pt x="4938" y="4551"/>
                </a:lnTo>
                <a:lnTo>
                  <a:pt x="3986" y="9701"/>
                </a:lnTo>
                <a:lnTo>
                  <a:pt x="388" y="25584"/>
                </a:lnTo>
                <a:lnTo>
                  <a:pt x="0" y="32296"/>
                </a:lnTo>
                <a:lnTo>
                  <a:pt x="693" y="37723"/>
                </a:lnTo>
                <a:lnTo>
                  <a:pt x="2108" y="42294"/>
                </a:lnTo>
                <a:lnTo>
                  <a:pt x="3052" y="51056"/>
                </a:lnTo>
                <a:lnTo>
                  <a:pt x="3681" y="62612"/>
                </a:lnTo>
                <a:lnTo>
                  <a:pt x="4566" y="98562"/>
                </a:lnTo>
                <a:lnTo>
                  <a:pt x="4917" y="147864"/>
                </a:lnTo>
                <a:lnTo>
                  <a:pt x="5876" y="154773"/>
                </a:lnTo>
                <a:lnTo>
                  <a:pt x="7469" y="161285"/>
                </a:lnTo>
                <a:lnTo>
                  <a:pt x="9483" y="167531"/>
                </a:lnTo>
                <a:lnTo>
                  <a:pt x="10825" y="173599"/>
                </a:lnTo>
                <a:lnTo>
                  <a:pt x="11721" y="179551"/>
                </a:lnTo>
                <a:lnTo>
                  <a:pt x="12317" y="185423"/>
                </a:lnTo>
                <a:lnTo>
                  <a:pt x="13668" y="191243"/>
                </a:lnTo>
                <a:lnTo>
                  <a:pt x="15521" y="197028"/>
                </a:lnTo>
                <a:lnTo>
                  <a:pt x="17708" y="202789"/>
                </a:lnTo>
                <a:lnTo>
                  <a:pt x="19167" y="208536"/>
                </a:lnTo>
                <a:lnTo>
                  <a:pt x="20139" y="214271"/>
                </a:lnTo>
                <a:lnTo>
                  <a:pt x="20787" y="220000"/>
                </a:lnTo>
                <a:lnTo>
                  <a:pt x="22172" y="226677"/>
                </a:lnTo>
                <a:lnTo>
                  <a:pt x="24047" y="233985"/>
                </a:lnTo>
                <a:lnTo>
                  <a:pt x="26250" y="241715"/>
                </a:lnTo>
                <a:lnTo>
                  <a:pt x="27719" y="248774"/>
                </a:lnTo>
                <a:lnTo>
                  <a:pt x="28698" y="255384"/>
                </a:lnTo>
                <a:lnTo>
                  <a:pt x="29350" y="261696"/>
                </a:lnTo>
                <a:lnTo>
                  <a:pt x="30076" y="271249"/>
                </a:lnTo>
                <a:lnTo>
                  <a:pt x="30398" y="278670"/>
                </a:lnTo>
                <a:lnTo>
                  <a:pt x="30541" y="285143"/>
                </a:lnTo>
                <a:lnTo>
                  <a:pt x="31532" y="288203"/>
                </a:lnTo>
                <a:lnTo>
                  <a:pt x="33145" y="291195"/>
                </a:lnTo>
                <a:lnTo>
                  <a:pt x="35173" y="294143"/>
                </a:lnTo>
                <a:lnTo>
                  <a:pt x="36525" y="297060"/>
                </a:lnTo>
                <a:lnTo>
                  <a:pt x="37426" y="299958"/>
                </a:lnTo>
                <a:lnTo>
                  <a:pt x="39228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37"/>
          <p:cNvSpPr/>
          <p:nvPr/>
        </p:nvSpPr>
        <p:spPr>
          <a:xfrm>
            <a:off x="2621491" y="1868805"/>
            <a:ext cx="322207" cy="51435"/>
          </a:xfrm>
          <a:custGeom>
            <a:avLst/>
            <a:gdLst/>
            <a:ahLst/>
            <a:cxnLst/>
            <a:rect l="0" t="0" r="0" b="0"/>
            <a:pathLst>
              <a:path w="322207" h="51435">
                <a:moveTo>
                  <a:pt x="4551" y="51434"/>
                </a:moveTo>
                <a:lnTo>
                  <a:pt x="0" y="51434"/>
                </a:lnTo>
                <a:lnTo>
                  <a:pt x="2469" y="50482"/>
                </a:lnTo>
                <a:lnTo>
                  <a:pt x="7926" y="48895"/>
                </a:lnTo>
                <a:lnTo>
                  <a:pt x="15373" y="46884"/>
                </a:lnTo>
                <a:lnTo>
                  <a:pt x="21291" y="45543"/>
                </a:lnTo>
                <a:lnTo>
                  <a:pt x="30406" y="44054"/>
                </a:lnTo>
                <a:lnTo>
                  <a:pt x="37632" y="43392"/>
                </a:lnTo>
                <a:lnTo>
                  <a:pt x="40893" y="43215"/>
                </a:lnTo>
                <a:lnTo>
                  <a:pt x="62295" y="40479"/>
                </a:lnTo>
                <a:lnTo>
                  <a:pt x="77337" y="38416"/>
                </a:lnTo>
                <a:lnTo>
                  <a:pt x="89270" y="37040"/>
                </a:lnTo>
                <a:lnTo>
                  <a:pt x="99130" y="36123"/>
                </a:lnTo>
                <a:lnTo>
                  <a:pt x="107609" y="35512"/>
                </a:lnTo>
                <a:lnTo>
                  <a:pt x="115166" y="34152"/>
                </a:lnTo>
                <a:lnTo>
                  <a:pt x="122110" y="32293"/>
                </a:lnTo>
                <a:lnTo>
                  <a:pt x="128643" y="30101"/>
                </a:lnTo>
                <a:lnTo>
                  <a:pt x="134904" y="27687"/>
                </a:lnTo>
                <a:lnTo>
                  <a:pt x="140983" y="25126"/>
                </a:lnTo>
                <a:lnTo>
                  <a:pt x="146941" y="22465"/>
                </a:lnTo>
                <a:lnTo>
                  <a:pt x="153770" y="20692"/>
                </a:lnTo>
                <a:lnTo>
                  <a:pt x="161180" y="19509"/>
                </a:lnTo>
                <a:lnTo>
                  <a:pt x="168978" y="18721"/>
                </a:lnTo>
                <a:lnTo>
                  <a:pt x="176082" y="18196"/>
                </a:lnTo>
                <a:lnTo>
                  <a:pt x="182722" y="17845"/>
                </a:lnTo>
                <a:lnTo>
                  <a:pt x="189054" y="17612"/>
                </a:lnTo>
                <a:lnTo>
                  <a:pt x="196133" y="16503"/>
                </a:lnTo>
                <a:lnTo>
                  <a:pt x="203710" y="14812"/>
                </a:lnTo>
                <a:lnTo>
                  <a:pt x="211619" y="12732"/>
                </a:lnTo>
                <a:lnTo>
                  <a:pt x="222606" y="11345"/>
                </a:lnTo>
                <a:lnTo>
                  <a:pt x="235646" y="10421"/>
                </a:lnTo>
                <a:lnTo>
                  <a:pt x="250054" y="9805"/>
                </a:lnTo>
                <a:lnTo>
                  <a:pt x="278764" y="9120"/>
                </a:lnTo>
                <a:lnTo>
                  <a:pt x="317797" y="8680"/>
                </a:lnTo>
                <a:lnTo>
                  <a:pt x="321014" y="7692"/>
                </a:lnTo>
                <a:lnTo>
                  <a:pt x="322206" y="6080"/>
                </a:lnTo>
                <a:lnTo>
                  <a:pt x="3217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38"/>
          <p:cNvSpPr/>
          <p:nvPr/>
        </p:nvSpPr>
        <p:spPr>
          <a:xfrm>
            <a:off x="3159336" y="1294447"/>
            <a:ext cx="332053" cy="300039"/>
          </a:xfrm>
          <a:custGeom>
            <a:avLst/>
            <a:gdLst/>
            <a:ahLst/>
            <a:cxnLst/>
            <a:rect l="0" t="0" r="0" b="0"/>
            <a:pathLst>
              <a:path w="332053" h="300039">
                <a:moveTo>
                  <a:pt x="221086" y="0"/>
                </a:moveTo>
                <a:lnTo>
                  <a:pt x="166612" y="0"/>
                </a:lnTo>
                <a:lnTo>
                  <a:pt x="159052" y="953"/>
                </a:lnTo>
                <a:lnTo>
                  <a:pt x="151156" y="2540"/>
                </a:lnTo>
                <a:lnTo>
                  <a:pt x="143033" y="4551"/>
                </a:lnTo>
                <a:lnTo>
                  <a:pt x="136665" y="5891"/>
                </a:lnTo>
                <a:lnTo>
                  <a:pt x="127051" y="7381"/>
                </a:lnTo>
                <a:lnTo>
                  <a:pt x="119603" y="8043"/>
                </a:lnTo>
                <a:lnTo>
                  <a:pt x="116283" y="8219"/>
                </a:lnTo>
                <a:lnTo>
                  <a:pt x="113117" y="9290"/>
                </a:lnTo>
                <a:lnTo>
                  <a:pt x="104111" y="14394"/>
                </a:lnTo>
                <a:lnTo>
                  <a:pt x="95410" y="17283"/>
                </a:lnTo>
                <a:lnTo>
                  <a:pt x="86799" y="23747"/>
                </a:lnTo>
                <a:lnTo>
                  <a:pt x="81076" y="28969"/>
                </a:lnTo>
                <a:lnTo>
                  <a:pt x="77263" y="30743"/>
                </a:lnTo>
                <a:lnTo>
                  <a:pt x="67948" y="32714"/>
                </a:lnTo>
                <a:lnTo>
                  <a:pt x="59997" y="36129"/>
                </a:lnTo>
                <a:lnTo>
                  <a:pt x="53288" y="39870"/>
                </a:lnTo>
                <a:lnTo>
                  <a:pt x="44157" y="42928"/>
                </a:lnTo>
                <a:lnTo>
                  <a:pt x="34466" y="49444"/>
                </a:lnTo>
                <a:lnTo>
                  <a:pt x="25114" y="54678"/>
                </a:lnTo>
                <a:lnTo>
                  <a:pt x="17147" y="57639"/>
                </a:lnTo>
                <a:lnTo>
                  <a:pt x="13689" y="58428"/>
                </a:lnTo>
                <a:lnTo>
                  <a:pt x="7307" y="61846"/>
                </a:lnTo>
                <a:lnTo>
                  <a:pt x="4272" y="64091"/>
                </a:lnTo>
                <a:lnTo>
                  <a:pt x="2248" y="66539"/>
                </a:lnTo>
                <a:lnTo>
                  <a:pt x="899" y="69125"/>
                </a:lnTo>
                <a:lnTo>
                  <a:pt x="0" y="71801"/>
                </a:lnTo>
                <a:lnTo>
                  <a:pt x="353" y="74537"/>
                </a:lnTo>
                <a:lnTo>
                  <a:pt x="1540" y="77314"/>
                </a:lnTo>
                <a:lnTo>
                  <a:pt x="3285" y="80118"/>
                </a:lnTo>
                <a:lnTo>
                  <a:pt x="5223" y="88313"/>
                </a:lnTo>
                <a:lnTo>
                  <a:pt x="5740" y="93165"/>
                </a:lnTo>
                <a:lnTo>
                  <a:pt x="7037" y="96400"/>
                </a:lnTo>
                <a:lnTo>
                  <a:pt x="8854" y="98557"/>
                </a:lnTo>
                <a:lnTo>
                  <a:pt x="11018" y="99995"/>
                </a:lnTo>
                <a:lnTo>
                  <a:pt x="15963" y="106672"/>
                </a:lnTo>
                <a:lnTo>
                  <a:pt x="22288" y="115990"/>
                </a:lnTo>
                <a:lnTo>
                  <a:pt x="26641" y="121141"/>
                </a:lnTo>
                <a:lnTo>
                  <a:pt x="35606" y="130041"/>
                </a:lnTo>
                <a:lnTo>
                  <a:pt x="46008" y="136003"/>
                </a:lnTo>
                <a:lnTo>
                  <a:pt x="55123" y="143379"/>
                </a:lnTo>
                <a:lnTo>
                  <a:pt x="65058" y="152678"/>
                </a:lnTo>
                <a:lnTo>
                  <a:pt x="70821" y="158374"/>
                </a:lnTo>
                <a:lnTo>
                  <a:pt x="73285" y="159875"/>
                </a:lnTo>
                <a:lnTo>
                  <a:pt x="78561" y="161543"/>
                </a:lnTo>
                <a:lnTo>
                  <a:pt x="86887" y="162482"/>
                </a:lnTo>
                <a:lnTo>
                  <a:pt x="89710" y="163567"/>
                </a:lnTo>
                <a:lnTo>
                  <a:pt x="95387" y="167311"/>
                </a:lnTo>
                <a:lnTo>
                  <a:pt x="98234" y="167738"/>
                </a:lnTo>
                <a:lnTo>
                  <a:pt x="101085" y="167071"/>
                </a:lnTo>
                <a:lnTo>
                  <a:pt x="103938" y="165673"/>
                </a:lnTo>
                <a:lnTo>
                  <a:pt x="109650" y="164741"/>
                </a:lnTo>
                <a:lnTo>
                  <a:pt x="117268" y="164120"/>
                </a:lnTo>
                <a:lnTo>
                  <a:pt x="126156" y="163706"/>
                </a:lnTo>
                <a:lnTo>
                  <a:pt x="133034" y="162477"/>
                </a:lnTo>
                <a:lnTo>
                  <a:pt x="143217" y="158572"/>
                </a:lnTo>
                <a:lnTo>
                  <a:pt x="153457" y="156202"/>
                </a:lnTo>
                <a:lnTo>
                  <a:pt x="163406" y="155148"/>
                </a:lnTo>
                <a:lnTo>
                  <a:pt x="171003" y="154680"/>
                </a:lnTo>
                <a:lnTo>
                  <a:pt x="176267" y="153602"/>
                </a:lnTo>
                <a:lnTo>
                  <a:pt x="182634" y="151932"/>
                </a:lnTo>
                <a:lnTo>
                  <a:pt x="189737" y="149865"/>
                </a:lnTo>
                <a:lnTo>
                  <a:pt x="199234" y="149440"/>
                </a:lnTo>
                <a:lnTo>
                  <a:pt x="210328" y="150109"/>
                </a:lnTo>
                <a:lnTo>
                  <a:pt x="222487" y="151508"/>
                </a:lnTo>
                <a:lnTo>
                  <a:pt x="233450" y="152440"/>
                </a:lnTo>
                <a:lnTo>
                  <a:pt x="243616" y="153062"/>
                </a:lnTo>
                <a:lnTo>
                  <a:pt x="253251" y="153476"/>
                </a:lnTo>
                <a:lnTo>
                  <a:pt x="260627" y="154705"/>
                </a:lnTo>
                <a:lnTo>
                  <a:pt x="266497" y="156477"/>
                </a:lnTo>
                <a:lnTo>
                  <a:pt x="271362" y="158610"/>
                </a:lnTo>
                <a:lnTo>
                  <a:pt x="277463" y="160985"/>
                </a:lnTo>
                <a:lnTo>
                  <a:pt x="291863" y="166164"/>
                </a:lnTo>
                <a:lnTo>
                  <a:pt x="297798" y="168878"/>
                </a:lnTo>
                <a:lnTo>
                  <a:pt x="306933" y="174435"/>
                </a:lnTo>
                <a:lnTo>
                  <a:pt x="314667" y="179871"/>
                </a:lnTo>
                <a:lnTo>
                  <a:pt x="324379" y="189130"/>
                </a:lnTo>
                <a:lnTo>
                  <a:pt x="327095" y="191809"/>
                </a:lnTo>
                <a:lnTo>
                  <a:pt x="328906" y="194548"/>
                </a:lnTo>
                <a:lnTo>
                  <a:pt x="330919" y="200131"/>
                </a:lnTo>
                <a:lnTo>
                  <a:pt x="331813" y="208327"/>
                </a:lnTo>
                <a:lnTo>
                  <a:pt x="332052" y="213180"/>
                </a:lnTo>
                <a:lnTo>
                  <a:pt x="330306" y="218320"/>
                </a:lnTo>
                <a:lnTo>
                  <a:pt x="327237" y="223652"/>
                </a:lnTo>
                <a:lnTo>
                  <a:pt x="323286" y="229111"/>
                </a:lnTo>
                <a:lnTo>
                  <a:pt x="316842" y="234656"/>
                </a:lnTo>
                <a:lnTo>
                  <a:pt x="308736" y="240257"/>
                </a:lnTo>
                <a:lnTo>
                  <a:pt x="299521" y="245896"/>
                </a:lnTo>
                <a:lnTo>
                  <a:pt x="292426" y="250608"/>
                </a:lnTo>
                <a:lnTo>
                  <a:pt x="286744" y="254702"/>
                </a:lnTo>
                <a:lnTo>
                  <a:pt x="282003" y="258384"/>
                </a:lnTo>
                <a:lnTo>
                  <a:pt x="276937" y="260838"/>
                </a:lnTo>
                <a:lnTo>
                  <a:pt x="271655" y="262475"/>
                </a:lnTo>
                <a:lnTo>
                  <a:pt x="266229" y="263566"/>
                </a:lnTo>
                <a:lnTo>
                  <a:pt x="259754" y="265245"/>
                </a:lnTo>
                <a:lnTo>
                  <a:pt x="252579" y="267318"/>
                </a:lnTo>
                <a:lnTo>
                  <a:pt x="244939" y="269652"/>
                </a:lnTo>
                <a:lnTo>
                  <a:pt x="237941" y="271208"/>
                </a:lnTo>
                <a:lnTo>
                  <a:pt x="231370" y="272245"/>
                </a:lnTo>
                <a:lnTo>
                  <a:pt x="225084" y="272937"/>
                </a:lnTo>
                <a:lnTo>
                  <a:pt x="216131" y="274351"/>
                </a:lnTo>
                <a:lnTo>
                  <a:pt x="193484" y="278461"/>
                </a:lnTo>
                <a:lnTo>
                  <a:pt x="182682" y="280891"/>
                </a:lnTo>
                <a:lnTo>
                  <a:pt x="172623" y="283463"/>
                </a:lnTo>
                <a:lnTo>
                  <a:pt x="163060" y="286130"/>
                </a:lnTo>
                <a:lnTo>
                  <a:pt x="154779" y="287909"/>
                </a:lnTo>
                <a:lnTo>
                  <a:pt x="147354" y="289094"/>
                </a:lnTo>
                <a:lnTo>
                  <a:pt x="140499" y="289884"/>
                </a:lnTo>
                <a:lnTo>
                  <a:pt x="131166" y="291364"/>
                </a:lnTo>
                <a:lnTo>
                  <a:pt x="120182" y="293303"/>
                </a:lnTo>
                <a:lnTo>
                  <a:pt x="41064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39"/>
          <p:cNvSpPr/>
          <p:nvPr/>
        </p:nvSpPr>
        <p:spPr>
          <a:xfrm>
            <a:off x="3114675" y="1774507"/>
            <a:ext cx="600076" cy="25719"/>
          </a:xfrm>
          <a:custGeom>
            <a:avLst/>
            <a:gdLst/>
            <a:ahLst/>
            <a:cxnLst/>
            <a:rect l="0" t="0" r="0" b="0"/>
            <a:pathLst>
              <a:path w="600076" h="25719">
                <a:moveTo>
                  <a:pt x="0" y="25718"/>
                </a:moveTo>
                <a:lnTo>
                  <a:pt x="22754" y="21167"/>
                </a:lnTo>
                <a:lnTo>
                  <a:pt x="35172" y="19826"/>
                </a:lnTo>
                <a:lnTo>
                  <a:pt x="49165" y="18932"/>
                </a:lnTo>
                <a:lnTo>
                  <a:pt x="64209" y="18337"/>
                </a:lnTo>
                <a:lnTo>
                  <a:pt x="98705" y="17675"/>
                </a:lnTo>
                <a:lnTo>
                  <a:pt x="239123" y="17176"/>
                </a:lnTo>
                <a:lnTo>
                  <a:pt x="260380" y="16213"/>
                </a:lnTo>
                <a:lnTo>
                  <a:pt x="281219" y="14619"/>
                </a:lnTo>
                <a:lnTo>
                  <a:pt x="301779" y="12603"/>
                </a:lnTo>
                <a:lnTo>
                  <a:pt x="324058" y="11260"/>
                </a:lnTo>
                <a:lnTo>
                  <a:pt x="371673" y="9767"/>
                </a:lnTo>
                <a:lnTo>
                  <a:pt x="396372" y="8416"/>
                </a:lnTo>
                <a:lnTo>
                  <a:pt x="470186" y="2917"/>
                </a:lnTo>
                <a:lnTo>
                  <a:pt x="514089" y="1297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40"/>
          <p:cNvSpPr/>
          <p:nvPr/>
        </p:nvSpPr>
        <p:spPr>
          <a:xfrm>
            <a:off x="3148964" y="1920287"/>
            <a:ext cx="411482" cy="273731"/>
          </a:xfrm>
          <a:custGeom>
            <a:avLst/>
            <a:gdLst/>
            <a:ahLst/>
            <a:cxnLst/>
            <a:rect l="0" t="0" r="0" b="0"/>
            <a:pathLst>
              <a:path w="411482" h="273731">
                <a:moveTo>
                  <a:pt x="0" y="68533"/>
                </a:moveTo>
                <a:lnTo>
                  <a:pt x="4551" y="54880"/>
                </a:lnTo>
                <a:lnTo>
                  <a:pt x="6844" y="49906"/>
                </a:lnTo>
                <a:lnTo>
                  <a:pt x="11932" y="41839"/>
                </a:lnTo>
                <a:lnTo>
                  <a:pt x="15575" y="37402"/>
                </a:lnTo>
                <a:lnTo>
                  <a:pt x="19909" y="32539"/>
                </a:lnTo>
                <a:lnTo>
                  <a:pt x="24703" y="27392"/>
                </a:lnTo>
                <a:lnTo>
                  <a:pt x="30756" y="23008"/>
                </a:lnTo>
                <a:lnTo>
                  <a:pt x="37649" y="19133"/>
                </a:lnTo>
                <a:lnTo>
                  <a:pt x="45102" y="15597"/>
                </a:lnTo>
                <a:lnTo>
                  <a:pt x="52928" y="12287"/>
                </a:lnTo>
                <a:lnTo>
                  <a:pt x="61003" y="9128"/>
                </a:lnTo>
                <a:lnTo>
                  <a:pt x="69244" y="6070"/>
                </a:lnTo>
                <a:lnTo>
                  <a:pt x="76643" y="4031"/>
                </a:lnTo>
                <a:lnTo>
                  <a:pt x="83480" y="2671"/>
                </a:lnTo>
                <a:lnTo>
                  <a:pt x="96158" y="1161"/>
                </a:lnTo>
                <a:lnTo>
                  <a:pt x="108142" y="490"/>
                </a:lnTo>
                <a:lnTo>
                  <a:pt x="124898" y="191"/>
                </a:lnTo>
                <a:lnTo>
                  <a:pt x="157598" y="0"/>
                </a:lnTo>
                <a:lnTo>
                  <a:pt x="166026" y="937"/>
                </a:lnTo>
                <a:lnTo>
                  <a:pt x="175454" y="2514"/>
                </a:lnTo>
                <a:lnTo>
                  <a:pt x="185549" y="4517"/>
                </a:lnTo>
                <a:lnTo>
                  <a:pt x="193232" y="6806"/>
                </a:lnTo>
                <a:lnTo>
                  <a:pt x="204309" y="11888"/>
                </a:lnTo>
                <a:lnTo>
                  <a:pt x="210501" y="16482"/>
                </a:lnTo>
                <a:lnTo>
                  <a:pt x="217487" y="22402"/>
                </a:lnTo>
                <a:lnTo>
                  <a:pt x="231916" y="35648"/>
                </a:lnTo>
                <a:lnTo>
                  <a:pt x="244679" y="47885"/>
                </a:lnTo>
                <a:lnTo>
                  <a:pt x="249797" y="54767"/>
                </a:lnTo>
                <a:lnTo>
                  <a:pt x="254161" y="62213"/>
                </a:lnTo>
                <a:lnTo>
                  <a:pt x="268010" y="90144"/>
                </a:lnTo>
                <a:lnTo>
                  <a:pt x="270114" y="96275"/>
                </a:lnTo>
                <a:lnTo>
                  <a:pt x="271516" y="102268"/>
                </a:lnTo>
                <a:lnTo>
                  <a:pt x="272451" y="108168"/>
                </a:lnTo>
                <a:lnTo>
                  <a:pt x="272122" y="113053"/>
                </a:lnTo>
                <a:lnTo>
                  <a:pt x="270950" y="117263"/>
                </a:lnTo>
                <a:lnTo>
                  <a:pt x="269216" y="121022"/>
                </a:lnTo>
                <a:lnTo>
                  <a:pt x="268060" y="125433"/>
                </a:lnTo>
                <a:lnTo>
                  <a:pt x="267289" y="130279"/>
                </a:lnTo>
                <a:lnTo>
                  <a:pt x="266775" y="135414"/>
                </a:lnTo>
                <a:lnTo>
                  <a:pt x="264528" y="142648"/>
                </a:lnTo>
                <a:lnTo>
                  <a:pt x="261125" y="151280"/>
                </a:lnTo>
                <a:lnTo>
                  <a:pt x="253216" y="169127"/>
                </a:lnTo>
                <a:lnTo>
                  <a:pt x="246526" y="183409"/>
                </a:lnTo>
                <a:lnTo>
                  <a:pt x="240551" y="191789"/>
                </a:lnTo>
                <a:lnTo>
                  <a:pt x="232757" y="201186"/>
                </a:lnTo>
                <a:lnTo>
                  <a:pt x="223752" y="211261"/>
                </a:lnTo>
                <a:lnTo>
                  <a:pt x="215843" y="218930"/>
                </a:lnTo>
                <a:lnTo>
                  <a:pt x="208665" y="224995"/>
                </a:lnTo>
                <a:lnTo>
                  <a:pt x="201975" y="229991"/>
                </a:lnTo>
                <a:lnTo>
                  <a:pt x="196563" y="235226"/>
                </a:lnTo>
                <a:lnTo>
                  <a:pt x="192002" y="240622"/>
                </a:lnTo>
                <a:lnTo>
                  <a:pt x="188009" y="246124"/>
                </a:lnTo>
                <a:lnTo>
                  <a:pt x="181537" y="250744"/>
                </a:lnTo>
                <a:lnTo>
                  <a:pt x="173413" y="254777"/>
                </a:lnTo>
                <a:lnTo>
                  <a:pt x="164186" y="258418"/>
                </a:lnTo>
                <a:lnTo>
                  <a:pt x="156130" y="261798"/>
                </a:lnTo>
                <a:lnTo>
                  <a:pt x="142099" y="268093"/>
                </a:lnTo>
                <a:lnTo>
                  <a:pt x="133785" y="270153"/>
                </a:lnTo>
                <a:lnTo>
                  <a:pt x="124433" y="271526"/>
                </a:lnTo>
                <a:lnTo>
                  <a:pt x="114388" y="272442"/>
                </a:lnTo>
                <a:lnTo>
                  <a:pt x="105786" y="273052"/>
                </a:lnTo>
                <a:lnTo>
                  <a:pt x="98147" y="273459"/>
                </a:lnTo>
                <a:lnTo>
                  <a:pt x="91149" y="273730"/>
                </a:lnTo>
                <a:lnTo>
                  <a:pt x="78294" y="271492"/>
                </a:lnTo>
                <a:lnTo>
                  <a:pt x="63620" y="266844"/>
                </a:lnTo>
                <a:lnTo>
                  <a:pt x="59073" y="263669"/>
                </a:lnTo>
                <a:lnTo>
                  <a:pt x="52944" y="258419"/>
                </a:lnTo>
                <a:lnTo>
                  <a:pt x="52441" y="257036"/>
                </a:lnTo>
                <a:lnTo>
                  <a:pt x="51733" y="250539"/>
                </a:lnTo>
                <a:lnTo>
                  <a:pt x="51568" y="245309"/>
                </a:lnTo>
                <a:lnTo>
                  <a:pt x="54034" y="237270"/>
                </a:lnTo>
                <a:lnTo>
                  <a:pt x="56026" y="232459"/>
                </a:lnTo>
                <a:lnTo>
                  <a:pt x="59258" y="228299"/>
                </a:lnTo>
                <a:lnTo>
                  <a:pt x="67930" y="221137"/>
                </a:lnTo>
                <a:lnTo>
                  <a:pt x="75594" y="214779"/>
                </a:lnTo>
                <a:lnTo>
                  <a:pt x="83127" y="208779"/>
                </a:lnTo>
                <a:lnTo>
                  <a:pt x="92826" y="202937"/>
                </a:lnTo>
                <a:lnTo>
                  <a:pt x="99032" y="200045"/>
                </a:lnTo>
                <a:lnTo>
                  <a:pt x="106026" y="197165"/>
                </a:lnTo>
                <a:lnTo>
                  <a:pt x="113547" y="194293"/>
                </a:lnTo>
                <a:lnTo>
                  <a:pt x="129523" y="188561"/>
                </a:lnTo>
                <a:lnTo>
                  <a:pt x="137784" y="185699"/>
                </a:lnTo>
                <a:lnTo>
                  <a:pt x="146148" y="183791"/>
                </a:lnTo>
                <a:lnTo>
                  <a:pt x="154582" y="182519"/>
                </a:lnTo>
                <a:lnTo>
                  <a:pt x="163063" y="181671"/>
                </a:lnTo>
                <a:lnTo>
                  <a:pt x="171574" y="181106"/>
                </a:lnTo>
                <a:lnTo>
                  <a:pt x="180105" y="180729"/>
                </a:lnTo>
                <a:lnTo>
                  <a:pt x="203225" y="180198"/>
                </a:lnTo>
                <a:lnTo>
                  <a:pt x="232655" y="180019"/>
                </a:lnTo>
                <a:lnTo>
                  <a:pt x="239876" y="180957"/>
                </a:lnTo>
                <a:lnTo>
                  <a:pt x="246595" y="182535"/>
                </a:lnTo>
                <a:lnTo>
                  <a:pt x="259140" y="186828"/>
                </a:lnTo>
                <a:lnTo>
                  <a:pt x="271067" y="191911"/>
                </a:lnTo>
                <a:lnTo>
                  <a:pt x="282717" y="197345"/>
                </a:lnTo>
                <a:lnTo>
                  <a:pt x="305718" y="208594"/>
                </a:lnTo>
                <a:lnTo>
                  <a:pt x="318337" y="217136"/>
                </a:lnTo>
                <a:lnTo>
                  <a:pt x="325572" y="220941"/>
                </a:lnTo>
                <a:lnTo>
                  <a:pt x="335158" y="225383"/>
                </a:lnTo>
                <a:lnTo>
                  <a:pt x="346312" y="230250"/>
                </a:lnTo>
                <a:lnTo>
                  <a:pt x="355652" y="235399"/>
                </a:lnTo>
                <a:lnTo>
                  <a:pt x="363784" y="240737"/>
                </a:lnTo>
                <a:lnTo>
                  <a:pt x="371111" y="246201"/>
                </a:lnTo>
                <a:lnTo>
                  <a:pt x="381791" y="252271"/>
                </a:lnTo>
                <a:lnTo>
                  <a:pt x="389713" y="255922"/>
                </a:lnTo>
                <a:lnTo>
                  <a:pt x="393159" y="258229"/>
                </a:lnTo>
                <a:lnTo>
                  <a:pt x="411481" y="2657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41"/>
          <p:cNvSpPr/>
          <p:nvPr/>
        </p:nvSpPr>
        <p:spPr>
          <a:xfrm>
            <a:off x="3553821" y="1954586"/>
            <a:ext cx="262105" cy="179847"/>
          </a:xfrm>
          <a:custGeom>
            <a:avLst/>
            <a:gdLst/>
            <a:ahLst/>
            <a:cxnLst/>
            <a:rect l="0" t="0" r="0" b="0"/>
            <a:pathLst>
              <a:path w="262105" h="179847">
                <a:moveTo>
                  <a:pt x="178074" y="42806"/>
                </a:moveTo>
                <a:lnTo>
                  <a:pt x="168972" y="38255"/>
                </a:lnTo>
                <a:lnTo>
                  <a:pt x="166291" y="35962"/>
                </a:lnTo>
                <a:lnTo>
                  <a:pt x="164503" y="33481"/>
                </a:lnTo>
                <a:lnTo>
                  <a:pt x="163312" y="30874"/>
                </a:lnTo>
                <a:lnTo>
                  <a:pt x="160612" y="29137"/>
                </a:lnTo>
                <a:lnTo>
                  <a:pt x="152533" y="27206"/>
                </a:lnTo>
                <a:lnTo>
                  <a:pt x="148664" y="27643"/>
                </a:lnTo>
                <a:lnTo>
                  <a:pt x="145132" y="28888"/>
                </a:lnTo>
                <a:lnTo>
                  <a:pt x="141825" y="30670"/>
                </a:lnTo>
                <a:lnTo>
                  <a:pt x="135811" y="31858"/>
                </a:lnTo>
                <a:lnTo>
                  <a:pt x="127991" y="32650"/>
                </a:lnTo>
                <a:lnTo>
                  <a:pt x="118967" y="33178"/>
                </a:lnTo>
                <a:lnTo>
                  <a:pt x="110095" y="35435"/>
                </a:lnTo>
                <a:lnTo>
                  <a:pt x="101322" y="38844"/>
                </a:lnTo>
                <a:lnTo>
                  <a:pt x="92615" y="43022"/>
                </a:lnTo>
                <a:lnTo>
                  <a:pt x="82049" y="50570"/>
                </a:lnTo>
                <a:lnTo>
                  <a:pt x="70242" y="60365"/>
                </a:lnTo>
                <a:lnTo>
                  <a:pt x="47281" y="81090"/>
                </a:lnTo>
                <a:lnTo>
                  <a:pt x="30726" y="96651"/>
                </a:lnTo>
                <a:lnTo>
                  <a:pt x="24597" y="103468"/>
                </a:lnTo>
                <a:lnTo>
                  <a:pt x="19558" y="109917"/>
                </a:lnTo>
                <a:lnTo>
                  <a:pt x="15247" y="116122"/>
                </a:lnTo>
                <a:lnTo>
                  <a:pt x="11420" y="121211"/>
                </a:lnTo>
                <a:lnTo>
                  <a:pt x="7916" y="125556"/>
                </a:lnTo>
                <a:lnTo>
                  <a:pt x="4628" y="129405"/>
                </a:lnTo>
                <a:lnTo>
                  <a:pt x="2435" y="132924"/>
                </a:lnTo>
                <a:lnTo>
                  <a:pt x="974" y="136222"/>
                </a:lnTo>
                <a:lnTo>
                  <a:pt x="0" y="139373"/>
                </a:lnTo>
                <a:lnTo>
                  <a:pt x="302" y="143379"/>
                </a:lnTo>
                <a:lnTo>
                  <a:pt x="1457" y="147955"/>
                </a:lnTo>
                <a:lnTo>
                  <a:pt x="3180" y="152910"/>
                </a:lnTo>
                <a:lnTo>
                  <a:pt x="5280" y="157166"/>
                </a:lnTo>
                <a:lnTo>
                  <a:pt x="7633" y="160956"/>
                </a:lnTo>
                <a:lnTo>
                  <a:pt x="10154" y="164435"/>
                </a:lnTo>
                <a:lnTo>
                  <a:pt x="12787" y="166755"/>
                </a:lnTo>
                <a:lnTo>
                  <a:pt x="15495" y="168301"/>
                </a:lnTo>
                <a:lnTo>
                  <a:pt x="18253" y="169332"/>
                </a:lnTo>
                <a:lnTo>
                  <a:pt x="23857" y="173017"/>
                </a:lnTo>
                <a:lnTo>
                  <a:pt x="26686" y="175333"/>
                </a:lnTo>
                <a:lnTo>
                  <a:pt x="30476" y="176878"/>
                </a:lnTo>
                <a:lnTo>
                  <a:pt x="34908" y="177907"/>
                </a:lnTo>
                <a:lnTo>
                  <a:pt x="39767" y="178593"/>
                </a:lnTo>
                <a:lnTo>
                  <a:pt x="45864" y="179051"/>
                </a:lnTo>
                <a:lnTo>
                  <a:pt x="52786" y="179356"/>
                </a:lnTo>
                <a:lnTo>
                  <a:pt x="68098" y="179695"/>
                </a:lnTo>
                <a:lnTo>
                  <a:pt x="84428" y="179846"/>
                </a:lnTo>
                <a:lnTo>
                  <a:pt x="91830" y="178933"/>
                </a:lnTo>
                <a:lnTo>
                  <a:pt x="98671" y="177373"/>
                </a:lnTo>
                <a:lnTo>
                  <a:pt x="105136" y="175379"/>
                </a:lnTo>
                <a:lnTo>
                  <a:pt x="111351" y="173098"/>
                </a:lnTo>
                <a:lnTo>
                  <a:pt x="117399" y="170625"/>
                </a:lnTo>
                <a:lnTo>
                  <a:pt x="123337" y="168024"/>
                </a:lnTo>
                <a:lnTo>
                  <a:pt x="135014" y="162593"/>
                </a:lnTo>
                <a:lnTo>
                  <a:pt x="158032" y="151346"/>
                </a:lnTo>
                <a:lnTo>
                  <a:pt x="166617" y="145646"/>
                </a:lnTo>
                <a:lnTo>
                  <a:pt x="177104" y="138036"/>
                </a:lnTo>
                <a:lnTo>
                  <a:pt x="188857" y="129153"/>
                </a:lnTo>
                <a:lnTo>
                  <a:pt x="197645" y="122278"/>
                </a:lnTo>
                <a:lnTo>
                  <a:pt x="204456" y="116742"/>
                </a:lnTo>
                <a:lnTo>
                  <a:pt x="209949" y="112099"/>
                </a:lnTo>
                <a:lnTo>
                  <a:pt x="217422" y="105194"/>
                </a:lnTo>
                <a:lnTo>
                  <a:pt x="235884" y="87362"/>
                </a:lnTo>
                <a:lnTo>
                  <a:pt x="242331" y="80130"/>
                </a:lnTo>
                <a:lnTo>
                  <a:pt x="246629" y="74356"/>
                </a:lnTo>
                <a:lnTo>
                  <a:pt x="249495" y="69554"/>
                </a:lnTo>
                <a:lnTo>
                  <a:pt x="252358" y="65401"/>
                </a:lnTo>
                <a:lnTo>
                  <a:pt x="255219" y="61679"/>
                </a:lnTo>
                <a:lnTo>
                  <a:pt x="258079" y="58246"/>
                </a:lnTo>
                <a:lnTo>
                  <a:pt x="259985" y="55004"/>
                </a:lnTo>
                <a:lnTo>
                  <a:pt x="261256" y="51891"/>
                </a:lnTo>
                <a:lnTo>
                  <a:pt x="262104" y="48863"/>
                </a:lnTo>
                <a:lnTo>
                  <a:pt x="261716" y="44939"/>
                </a:lnTo>
                <a:lnTo>
                  <a:pt x="260505" y="40418"/>
                </a:lnTo>
                <a:lnTo>
                  <a:pt x="258746" y="35499"/>
                </a:lnTo>
                <a:lnTo>
                  <a:pt x="256620" y="30315"/>
                </a:lnTo>
                <a:lnTo>
                  <a:pt x="254250" y="24954"/>
                </a:lnTo>
                <a:lnTo>
                  <a:pt x="251718" y="19474"/>
                </a:lnTo>
                <a:lnTo>
                  <a:pt x="249077" y="14869"/>
                </a:lnTo>
                <a:lnTo>
                  <a:pt x="246365" y="10846"/>
                </a:lnTo>
                <a:lnTo>
                  <a:pt x="243603" y="7212"/>
                </a:lnTo>
                <a:lnTo>
                  <a:pt x="240810" y="4789"/>
                </a:lnTo>
                <a:lnTo>
                  <a:pt x="237995" y="3174"/>
                </a:lnTo>
                <a:lnTo>
                  <a:pt x="235167" y="2097"/>
                </a:lnTo>
                <a:lnTo>
                  <a:pt x="231375" y="1379"/>
                </a:lnTo>
                <a:lnTo>
                  <a:pt x="226943" y="901"/>
                </a:lnTo>
                <a:lnTo>
                  <a:pt x="222083" y="582"/>
                </a:lnTo>
                <a:lnTo>
                  <a:pt x="214143" y="227"/>
                </a:lnTo>
                <a:lnTo>
                  <a:pt x="210693" y="133"/>
                </a:lnTo>
                <a:lnTo>
                  <a:pt x="192183" y="0"/>
                </a:lnTo>
                <a:lnTo>
                  <a:pt x="185575" y="933"/>
                </a:lnTo>
                <a:lnTo>
                  <a:pt x="179264" y="2509"/>
                </a:lnTo>
                <a:lnTo>
                  <a:pt x="173153" y="4511"/>
                </a:lnTo>
                <a:lnTo>
                  <a:pt x="166220" y="5846"/>
                </a:lnTo>
                <a:lnTo>
                  <a:pt x="158741" y="6736"/>
                </a:lnTo>
                <a:lnTo>
                  <a:pt x="150898" y="7329"/>
                </a:lnTo>
                <a:lnTo>
                  <a:pt x="143764" y="8677"/>
                </a:lnTo>
                <a:lnTo>
                  <a:pt x="137103" y="10529"/>
                </a:lnTo>
                <a:lnTo>
                  <a:pt x="130757" y="12715"/>
                </a:lnTo>
                <a:lnTo>
                  <a:pt x="124622" y="15125"/>
                </a:lnTo>
                <a:lnTo>
                  <a:pt x="118627" y="17685"/>
                </a:lnTo>
                <a:lnTo>
                  <a:pt x="92349" y="25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42"/>
          <p:cNvSpPr/>
          <p:nvPr/>
        </p:nvSpPr>
        <p:spPr>
          <a:xfrm>
            <a:off x="3929062" y="1783080"/>
            <a:ext cx="317184" cy="8573"/>
          </a:xfrm>
          <a:custGeom>
            <a:avLst/>
            <a:gdLst/>
            <a:ahLst/>
            <a:cxnLst/>
            <a:rect l="0" t="0" r="0" b="0"/>
            <a:pathLst>
              <a:path w="317184" h="857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4" y="7778"/>
                </a:lnTo>
                <a:lnTo>
                  <a:pt x="9325" y="8042"/>
                </a:lnTo>
                <a:lnTo>
                  <a:pt x="11931" y="8219"/>
                </a:lnTo>
                <a:lnTo>
                  <a:pt x="20151" y="8467"/>
                </a:lnTo>
                <a:lnTo>
                  <a:pt x="31718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43"/>
          <p:cNvSpPr/>
          <p:nvPr/>
        </p:nvSpPr>
        <p:spPr>
          <a:xfrm>
            <a:off x="3954779" y="1877377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45059" y="25718"/>
                </a:lnTo>
                <a:lnTo>
                  <a:pt x="49089" y="24765"/>
                </a:lnTo>
                <a:lnTo>
                  <a:pt x="53681" y="23178"/>
                </a:lnTo>
                <a:lnTo>
                  <a:pt x="58648" y="21167"/>
                </a:lnTo>
                <a:lnTo>
                  <a:pt x="63864" y="19826"/>
                </a:lnTo>
                <a:lnTo>
                  <a:pt x="69246" y="18933"/>
                </a:lnTo>
                <a:lnTo>
                  <a:pt x="74739" y="18337"/>
                </a:lnTo>
                <a:lnTo>
                  <a:pt x="80306" y="16987"/>
                </a:lnTo>
                <a:lnTo>
                  <a:pt x="85923" y="15135"/>
                </a:lnTo>
                <a:lnTo>
                  <a:pt x="91572" y="12947"/>
                </a:lnTo>
                <a:lnTo>
                  <a:pt x="96290" y="11489"/>
                </a:lnTo>
                <a:lnTo>
                  <a:pt x="100389" y="10517"/>
                </a:lnTo>
                <a:lnTo>
                  <a:pt x="104074" y="9869"/>
                </a:lnTo>
                <a:lnTo>
                  <a:pt x="111292" y="9437"/>
                </a:lnTo>
                <a:lnTo>
                  <a:pt x="132014" y="8957"/>
                </a:lnTo>
                <a:lnTo>
                  <a:pt x="140397" y="7876"/>
                </a:lnTo>
                <a:lnTo>
                  <a:pt x="146938" y="6203"/>
                </a:lnTo>
                <a:lnTo>
                  <a:pt x="152251" y="4136"/>
                </a:lnTo>
                <a:lnTo>
                  <a:pt x="160556" y="2757"/>
                </a:lnTo>
                <a:lnTo>
                  <a:pt x="170855" y="1838"/>
                </a:lnTo>
                <a:lnTo>
                  <a:pt x="182484" y="1225"/>
                </a:lnTo>
                <a:lnTo>
                  <a:pt x="215724" y="545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44"/>
          <p:cNvSpPr/>
          <p:nvPr/>
        </p:nvSpPr>
        <p:spPr>
          <a:xfrm>
            <a:off x="4572107" y="1431607"/>
            <a:ext cx="25602" cy="377191"/>
          </a:xfrm>
          <a:custGeom>
            <a:avLst/>
            <a:gdLst/>
            <a:ahLst/>
            <a:cxnLst/>
            <a:rect l="0" t="0" r="0" b="0"/>
            <a:pathLst>
              <a:path w="25602" h="377191">
                <a:moveTo>
                  <a:pt x="17038" y="0"/>
                </a:moveTo>
                <a:lnTo>
                  <a:pt x="21588" y="9102"/>
                </a:lnTo>
                <a:lnTo>
                  <a:pt x="22929" y="12735"/>
                </a:lnTo>
                <a:lnTo>
                  <a:pt x="23823" y="16110"/>
                </a:lnTo>
                <a:lnTo>
                  <a:pt x="24419" y="19313"/>
                </a:lnTo>
                <a:lnTo>
                  <a:pt x="25080" y="27951"/>
                </a:lnTo>
                <a:lnTo>
                  <a:pt x="25375" y="37188"/>
                </a:lnTo>
                <a:lnTo>
                  <a:pt x="25541" y="48695"/>
                </a:lnTo>
                <a:lnTo>
                  <a:pt x="25601" y="74687"/>
                </a:lnTo>
                <a:lnTo>
                  <a:pt x="24651" y="84081"/>
                </a:lnTo>
                <a:lnTo>
                  <a:pt x="21056" y="109759"/>
                </a:lnTo>
                <a:lnTo>
                  <a:pt x="19717" y="123656"/>
                </a:lnTo>
                <a:lnTo>
                  <a:pt x="18824" y="137682"/>
                </a:lnTo>
                <a:lnTo>
                  <a:pt x="18228" y="151796"/>
                </a:lnTo>
                <a:lnTo>
                  <a:pt x="16879" y="165015"/>
                </a:lnTo>
                <a:lnTo>
                  <a:pt x="15027" y="177637"/>
                </a:lnTo>
                <a:lnTo>
                  <a:pt x="12840" y="189862"/>
                </a:lnTo>
                <a:lnTo>
                  <a:pt x="11381" y="199918"/>
                </a:lnTo>
                <a:lnTo>
                  <a:pt x="10409" y="208526"/>
                </a:lnTo>
                <a:lnTo>
                  <a:pt x="9762" y="216170"/>
                </a:lnTo>
                <a:lnTo>
                  <a:pt x="9330" y="225076"/>
                </a:lnTo>
                <a:lnTo>
                  <a:pt x="8849" y="245131"/>
                </a:lnTo>
                <a:lnTo>
                  <a:pt x="7768" y="255813"/>
                </a:lnTo>
                <a:lnTo>
                  <a:pt x="6096" y="266745"/>
                </a:lnTo>
                <a:lnTo>
                  <a:pt x="4028" y="277842"/>
                </a:lnTo>
                <a:lnTo>
                  <a:pt x="2649" y="286193"/>
                </a:lnTo>
                <a:lnTo>
                  <a:pt x="1730" y="292713"/>
                </a:lnTo>
                <a:lnTo>
                  <a:pt x="1118" y="298012"/>
                </a:lnTo>
                <a:lnTo>
                  <a:pt x="709" y="308212"/>
                </a:lnTo>
                <a:lnTo>
                  <a:pt x="0" y="359346"/>
                </a:lnTo>
                <a:lnTo>
                  <a:pt x="917" y="363389"/>
                </a:lnTo>
                <a:lnTo>
                  <a:pt x="2480" y="367037"/>
                </a:lnTo>
                <a:lnTo>
                  <a:pt x="8465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45"/>
          <p:cNvSpPr/>
          <p:nvPr/>
        </p:nvSpPr>
        <p:spPr>
          <a:xfrm>
            <a:off x="4700587" y="1474611"/>
            <a:ext cx="342646" cy="351332"/>
          </a:xfrm>
          <a:custGeom>
            <a:avLst/>
            <a:gdLst/>
            <a:ahLst/>
            <a:cxnLst/>
            <a:rect l="0" t="0" r="0" b="0"/>
            <a:pathLst>
              <a:path w="342646" h="351332">
                <a:moveTo>
                  <a:pt x="0" y="34149"/>
                </a:moveTo>
                <a:lnTo>
                  <a:pt x="9102" y="25047"/>
                </a:lnTo>
                <a:lnTo>
                  <a:pt x="12735" y="22366"/>
                </a:lnTo>
                <a:lnTo>
                  <a:pt x="19313" y="19387"/>
                </a:lnTo>
                <a:lnTo>
                  <a:pt x="25257" y="17640"/>
                </a:lnTo>
                <a:lnTo>
                  <a:pt x="42023" y="13159"/>
                </a:lnTo>
                <a:lnTo>
                  <a:pt x="64714" y="7992"/>
                </a:lnTo>
                <a:lnTo>
                  <a:pt x="77433" y="5281"/>
                </a:lnTo>
                <a:lnTo>
                  <a:pt x="89722" y="3473"/>
                </a:lnTo>
                <a:lnTo>
                  <a:pt x="101725" y="2269"/>
                </a:lnTo>
                <a:lnTo>
                  <a:pt x="123316" y="930"/>
                </a:lnTo>
                <a:lnTo>
                  <a:pt x="139262" y="335"/>
                </a:lnTo>
                <a:lnTo>
                  <a:pt x="158950" y="0"/>
                </a:lnTo>
                <a:lnTo>
                  <a:pt x="172641" y="2810"/>
                </a:lnTo>
                <a:lnTo>
                  <a:pt x="191294" y="7541"/>
                </a:lnTo>
                <a:lnTo>
                  <a:pt x="213254" y="13553"/>
                </a:lnTo>
                <a:lnTo>
                  <a:pt x="229800" y="18513"/>
                </a:lnTo>
                <a:lnTo>
                  <a:pt x="242735" y="22772"/>
                </a:lnTo>
                <a:lnTo>
                  <a:pt x="253263" y="26564"/>
                </a:lnTo>
                <a:lnTo>
                  <a:pt x="261235" y="30045"/>
                </a:lnTo>
                <a:lnTo>
                  <a:pt x="267502" y="33318"/>
                </a:lnTo>
                <a:lnTo>
                  <a:pt x="277005" y="39494"/>
                </a:lnTo>
                <a:lnTo>
                  <a:pt x="287710" y="48327"/>
                </a:lnTo>
                <a:lnTo>
                  <a:pt x="296914" y="56976"/>
                </a:lnTo>
                <a:lnTo>
                  <a:pt x="302777" y="62709"/>
                </a:lnTo>
                <a:lnTo>
                  <a:pt x="304721" y="65571"/>
                </a:lnTo>
                <a:lnTo>
                  <a:pt x="306882" y="71292"/>
                </a:lnTo>
                <a:lnTo>
                  <a:pt x="308098" y="79867"/>
                </a:lnTo>
                <a:lnTo>
                  <a:pt x="308458" y="88441"/>
                </a:lnTo>
                <a:lnTo>
                  <a:pt x="307556" y="91298"/>
                </a:lnTo>
                <a:lnTo>
                  <a:pt x="304014" y="97014"/>
                </a:lnTo>
                <a:lnTo>
                  <a:pt x="296665" y="105586"/>
                </a:lnTo>
                <a:lnTo>
                  <a:pt x="288696" y="111301"/>
                </a:lnTo>
                <a:lnTo>
                  <a:pt x="283904" y="114158"/>
                </a:lnTo>
                <a:lnTo>
                  <a:pt x="277852" y="117016"/>
                </a:lnTo>
                <a:lnTo>
                  <a:pt x="270960" y="119874"/>
                </a:lnTo>
                <a:lnTo>
                  <a:pt x="263508" y="122731"/>
                </a:lnTo>
                <a:lnTo>
                  <a:pt x="256634" y="125589"/>
                </a:lnTo>
                <a:lnTo>
                  <a:pt x="250147" y="128446"/>
                </a:lnTo>
                <a:lnTo>
                  <a:pt x="243917" y="131303"/>
                </a:lnTo>
                <a:lnTo>
                  <a:pt x="237859" y="133209"/>
                </a:lnTo>
                <a:lnTo>
                  <a:pt x="231915" y="134479"/>
                </a:lnTo>
                <a:lnTo>
                  <a:pt x="226048" y="135325"/>
                </a:lnTo>
                <a:lnTo>
                  <a:pt x="206828" y="138806"/>
                </a:lnTo>
                <a:lnTo>
                  <a:pt x="195035" y="141068"/>
                </a:lnTo>
                <a:lnTo>
                  <a:pt x="186221" y="143528"/>
                </a:lnTo>
                <a:lnTo>
                  <a:pt x="179393" y="146121"/>
                </a:lnTo>
                <a:lnTo>
                  <a:pt x="173887" y="148802"/>
                </a:lnTo>
                <a:lnTo>
                  <a:pt x="168312" y="150589"/>
                </a:lnTo>
                <a:lnTo>
                  <a:pt x="162691" y="151781"/>
                </a:lnTo>
                <a:lnTo>
                  <a:pt x="149082" y="153693"/>
                </a:lnTo>
                <a:lnTo>
                  <a:pt x="142142" y="153954"/>
                </a:lnTo>
                <a:lnTo>
                  <a:pt x="131265" y="154122"/>
                </a:lnTo>
                <a:lnTo>
                  <a:pt x="230447" y="154164"/>
                </a:lnTo>
                <a:lnTo>
                  <a:pt x="239356" y="155116"/>
                </a:lnTo>
                <a:lnTo>
                  <a:pt x="248153" y="156703"/>
                </a:lnTo>
                <a:lnTo>
                  <a:pt x="256876" y="158714"/>
                </a:lnTo>
                <a:lnTo>
                  <a:pt x="265548" y="161007"/>
                </a:lnTo>
                <a:lnTo>
                  <a:pt x="282804" y="166095"/>
                </a:lnTo>
                <a:lnTo>
                  <a:pt x="289501" y="168785"/>
                </a:lnTo>
                <a:lnTo>
                  <a:pt x="299482" y="174315"/>
                </a:lnTo>
                <a:lnTo>
                  <a:pt x="307093" y="179947"/>
                </a:lnTo>
                <a:lnTo>
                  <a:pt x="316733" y="188473"/>
                </a:lnTo>
                <a:lnTo>
                  <a:pt x="323650" y="194177"/>
                </a:lnTo>
                <a:lnTo>
                  <a:pt x="333074" y="199887"/>
                </a:lnTo>
                <a:lnTo>
                  <a:pt x="336350" y="202744"/>
                </a:lnTo>
                <a:lnTo>
                  <a:pt x="338533" y="205600"/>
                </a:lnTo>
                <a:lnTo>
                  <a:pt x="339989" y="208457"/>
                </a:lnTo>
                <a:lnTo>
                  <a:pt x="341606" y="216712"/>
                </a:lnTo>
                <a:lnTo>
                  <a:pt x="342645" y="228431"/>
                </a:lnTo>
                <a:lnTo>
                  <a:pt x="337707" y="235114"/>
                </a:lnTo>
                <a:lnTo>
                  <a:pt x="331067" y="243481"/>
                </a:lnTo>
                <a:lnTo>
                  <a:pt x="326377" y="253547"/>
                </a:lnTo>
                <a:lnTo>
                  <a:pt x="321904" y="259612"/>
                </a:lnTo>
                <a:lnTo>
                  <a:pt x="318425" y="261610"/>
                </a:lnTo>
                <a:lnTo>
                  <a:pt x="304427" y="265375"/>
                </a:lnTo>
                <a:lnTo>
                  <a:pt x="293734" y="269631"/>
                </a:lnTo>
                <a:lnTo>
                  <a:pt x="288215" y="272099"/>
                </a:lnTo>
                <a:lnTo>
                  <a:pt x="277003" y="277382"/>
                </a:lnTo>
                <a:lnTo>
                  <a:pt x="259981" y="285711"/>
                </a:lnTo>
                <a:lnTo>
                  <a:pt x="251120" y="288829"/>
                </a:lnTo>
                <a:lnTo>
                  <a:pt x="243054" y="291167"/>
                </a:lnTo>
                <a:lnTo>
                  <a:pt x="233119" y="295382"/>
                </a:lnTo>
                <a:lnTo>
                  <a:pt x="224894" y="300430"/>
                </a:lnTo>
                <a:lnTo>
                  <a:pt x="221367" y="303109"/>
                </a:lnTo>
                <a:lnTo>
                  <a:pt x="217110" y="304896"/>
                </a:lnTo>
                <a:lnTo>
                  <a:pt x="207301" y="306881"/>
                </a:lnTo>
                <a:lnTo>
                  <a:pt x="202018" y="307410"/>
                </a:lnTo>
                <a:lnTo>
                  <a:pt x="196591" y="307763"/>
                </a:lnTo>
                <a:lnTo>
                  <a:pt x="191068" y="307998"/>
                </a:lnTo>
                <a:lnTo>
                  <a:pt x="186434" y="309107"/>
                </a:lnTo>
                <a:lnTo>
                  <a:pt x="175361" y="314267"/>
                </a:lnTo>
                <a:lnTo>
                  <a:pt x="165094" y="317172"/>
                </a:lnTo>
                <a:lnTo>
                  <a:pt x="155608" y="321227"/>
                </a:lnTo>
                <a:lnTo>
                  <a:pt x="145042" y="326204"/>
                </a:lnTo>
                <a:lnTo>
                  <a:pt x="139557" y="328865"/>
                </a:lnTo>
                <a:lnTo>
                  <a:pt x="132090" y="331591"/>
                </a:lnTo>
                <a:lnTo>
                  <a:pt x="123303" y="334361"/>
                </a:lnTo>
                <a:lnTo>
                  <a:pt x="113634" y="337160"/>
                </a:lnTo>
                <a:lnTo>
                  <a:pt x="105283" y="339979"/>
                </a:lnTo>
                <a:lnTo>
                  <a:pt x="97811" y="342810"/>
                </a:lnTo>
                <a:lnTo>
                  <a:pt x="90925" y="345651"/>
                </a:lnTo>
                <a:lnTo>
                  <a:pt x="80734" y="348806"/>
                </a:lnTo>
                <a:lnTo>
                  <a:pt x="60008" y="351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46"/>
          <p:cNvSpPr/>
          <p:nvPr/>
        </p:nvSpPr>
        <p:spPr>
          <a:xfrm>
            <a:off x="4374832" y="1894522"/>
            <a:ext cx="874396" cy="85726"/>
          </a:xfrm>
          <a:custGeom>
            <a:avLst/>
            <a:gdLst/>
            <a:ahLst/>
            <a:cxnLst/>
            <a:rect l="0" t="0" r="0" b="0"/>
            <a:pathLst>
              <a:path w="874396" h="85726">
                <a:moveTo>
                  <a:pt x="0" y="85725"/>
                </a:moveTo>
                <a:lnTo>
                  <a:pt x="13652" y="76623"/>
                </a:lnTo>
                <a:lnTo>
                  <a:pt x="18627" y="72990"/>
                </a:lnTo>
                <a:lnTo>
                  <a:pt x="22895" y="69615"/>
                </a:lnTo>
                <a:lnTo>
                  <a:pt x="26694" y="66412"/>
                </a:lnTo>
                <a:lnTo>
                  <a:pt x="31131" y="64278"/>
                </a:lnTo>
                <a:lnTo>
                  <a:pt x="41141" y="61905"/>
                </a:lnTo>
                <a:lnTo>
                  <a:pt x="64042" y="59430"/>
                </a:lnTo>
                <a:lnTo>
                  <a:pt x="71269" y="57717"/>
                </a:lnTo>
                <a:lnTo>
                  <a:pt x="78946" y="55623"/>
                </a:lnTo>
                <a:lnTo>
                  <a:pt x="92555" y="53297"/>
                </a:lnTo>
                <a:lnTo>
                  <a:pt x="105905" y="51310"/>
                </a:lnTo>
                <a:lnTo>
                  <a:pt x="113466" y="49447"/>
                </a:lnTo>
                <a:lnTo>
                  <a:pt x="121364" y="47252"/>
                </a:lnTo>
                <a:lnTo>
                  <a:pt x="137107" y="44836"/>
                </a:lnTo>
                <a:lnTo>
                  <a:pt x="182539" y="39612"/>
                </a:lnTo>
                <a:lnTo>
                  <a:pt x="207417" y="37838"/>
                </a:lnTo>
                <a:lnTo>
                  <a:pt x="232576" y="36656"/>
                </a:lnTo>
                <a:lnTo>
                  <a:pt x="257920" y="35867"/>
                </a:lnTo>
                <a:lnTo>
                  <a:pt x="287200" y="33436"/>
                </a:lnTo>
                <a:lnTo>
                  <a:pt x="319102" y="29911"/>
                </a:lnTo>
                <a:lnTo>
                  <a:pt x="352752" y="25656"/>
                </a:lnTo>
                <a:lnTo>
                  <a:pt x="382805" y="22819"/>
                </a:lnTo>
                <a:lnTo>
                  <a:pt x="410461" y="20928"/>
                </a:lnTo>
                <a:lnTo>
                  <a:pt x="458652" y="18826"/>
                </a:lnTo>
                <a:lnTo>
                  <a:pt x="495945" y="17892"/>
                </a:lnTo>
                <a:lnTo>
                  <a:pt x="515415" y="16691"/>
                </a:lnTo>
                <a:lnTo>
                  <a:pt x="576367" y="11401"/>
                </a:lnTo>
                <a:lnTo>
                  <a:pt x="593794" y="10458"/>
                </a:lnTo>
                <a:lnTo>
                  <a:pt x="610175" y="9830"/>
                </a:lnTo>
                <a:lnTo>
                  <a:pt x="669637" y="8945"/>
                </a:lnTo>
                <a:lnTo>
                  <a:pt x="687407" y="7868"/>
                </a:lnTo>
                <a:lnTo>
                  <a:pt x="703064" y="6198"/>
                </a:lnTo>
                <a:lnTo>
                  <a:pt x="717312" y="4132"/>
                </a:lnTo>
                <a:lnTo>
                  <a:pt x="734430" y="2755"/>
                </a:lnTo>
                <a:lnTo>
                  <a:pt x="753463" y="1837"/>
                </a:lnTo>
                <a:lnTo>
                  <a:pt x="801416" y="544"/>
                </a:lnTo>
                <a:lnTo>
                  <a:pt x="8743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47"/>
          <p:cNvSpPr/>
          <p:nvPr/>
        </p:nvSpPr>
        <p:spPr>
          <a:xfrm>
            <a:off x="4453394" y="2058768"/>
            <a:ext cx="392927" cy="255808"/>
          </a:xfrm>
          <a:custGeom>
            <a:avLst/>
            <a:gdLst/>
            <a:ahLst/>
            <a:cxnLst/>
            <a:rect l="0" t="0" r="0" b="0"/>
            <a:pathLst>
              <a:path w="392927" h="255808">
                <a:moveTo>
                  <a:pt x="32881" y="50067"/>
                </a:moveTo>
                <a:lnTo>
                  <a:pt x="32881" y="45516"/>
                </a:lnTo>
                <a:lnTo>
                  <a:pt x="33833" y="44175"/>
                </a:lnTo>
                <a:lnTo>
                  <a:pt x="35421" y="43281"/>
                </a:lnTo>
                <a:lnTo>
                  <a:pt x="37431" y="42686"/>
                </a:lnTo>
                <a:lnTo>
                  <a:pt x="42206" y="39484"/>
                </a:lnTo>
                <a:lnTo>
                  <a:pt x="44812" y="37296"/>
                </a:lnTo>
                <a:lnTo>
                  <a:pt x="50360" y="33933"/>
                </a:lnTo>
                <a:lnTo>
                  <a:pt x="57869" y="29786"/>
                </a:lnTo>
                <a:lnTo>
                  <a:pt x="66684" y="25116"/>
                </a:lnTo>
                <a:lnTo>
                  <a:pt x="75419" y="21050"/>
                </a:lnTo>
                <a:lnTo>
                  <a:pt x="84099" y="17388"/>
                </a:lnTo>
                <a:lnTo>
                  <a:pt x="92744" y="13993"/>
                </a:lnTo>
                <a:lnTo>
                  <a:pt x="100412" y="11730"/>
                </a:lnTo>
                <a:lnTo>
                  <a:pt x="107429" y="10221"/>
                </a:lnTo>
                <a:lnTo>
                  <a:pt x="114012" y="9216"/>
                </a:lnTo>
                <a:lnTo>
                  <a:pt x="122210" y="7593"/>
                </a:lnTo>
                <a:lnTo>
                  <a:pt x="141480" y="3249"/>
                </a:lnTo>
                <a:lnTo>
                  <a:pt x="151000" y="1710"/>
                </a:lnTo>
                <a:lnTo>
                  <a:pt x="160205" y="684"/>
                </a:lnTo>
                <a:lnTo>
                  <a:pt x="169199" y="0"/>
                </a:lnTo>
                <a:lnTo>
                  <a:pt x="178051" y="496"/>
                </a:lnTo>
                <a:lnTo>
                  <a:pt x="186811" y="1780"/>
                </a:lnTo>
                <a:lnTo>
                  <a:pt x="195509" y="3588"/>
                </a:lnTo>
                <a:lnTo>
                  <a:pt x="204164" y="5746"/>
                </a:lnTo>
                <a:lnTo>
                  <a:pt x="212792" y="8137"/>
                </a:lnTo>
                <a:lnTo>
                  <a:pt x="221402" y="10683"/>
                </a:lnTo>
                <a:lnTo>
                  <a:pt x="227142" y="13334"/>
                </a:lnTo>
                <a:lnTo>
                  <a:pt x="230968" y="16053"/>
                </a:lnTo>
                <a:lnTo>
                  <a:pt x="236172" y="21614"/>
                </a:lnTo>
                <a:lnTo>
                  <a:pt x="241660" y="27261"/>
                </a:lnTo>
                <a:lnTo>
                  <a:pt x="243504" y="30101"/>
                </a:lnTo>
                <a:lnTo>
                  <a:pt x="245553" y="35795"/>
                </a:lnTo>
                <a:lnTo>
                  <a:pt x="246100" y="39600"/>
                </a:lnTo>
                <a:lnTo>
                  <a:pt x="246464" y="44041"/>
                </a:lnTo>
                <a:lnTo>
                  <a:pt x="246707" y="48907"/>
                </a:lnTo>
                <a:lnTo>
                  <a:pt x="244012" y="56914"/>
                </a:lnTo>
                <a:lnTo>
                  <a:pt x="239357" y="67014"/>
                </a:lnTo>
                <a:lnTo>
                  <a:pt x="233397" y="78510"/>
                </a:lnTo>
                <a:lnTo>
                  <a:pt x="226566" y="89984"/>
                </a:lnTo>
                <a:lnTo>
                  <a:pt x="219154" y="101443"/>
                </a:lnTo>
                <a:lnTo>
                  <a:pt x="211355" y="112893"/>
                </a:lnTo>
                <a:lnTo>
                  <a:pt x="204251" y="121478"/>
                </a:lnTo>
                <a:lnTo>
                  <a:pt x="197610" y="128154"/>
                </a:lnTo>
                <a:lnTo>
                  <a:pt x="191277" y="133557"/>
                </a:lnTo>
                <a:lnTo>
                  <a:pt x="159612" y="159365"/>
                </a:lnTo>
                <a:lnTo>
                  <a:pt x="149753" y="166748"/>
                </a:lnTo>
                <a:lnTo>
                  <a:pt x="141275" y="172621"/>
                </a:lnTo>
                <a:lnTo>
                  <a:pt x="133719" y="177490"/>
                </a:lnTo>
                <a:lnTo>
                  <a:pt x="126776" y="180736"/>
                </a:lnTo>
                <a:lnTo>
                  <a:pt x="120243" y="182899"/>
                </a:lnTo>
                <a:lnTo>
                  <a:pt x="113982" y="184342"/>
                </a:lnTo>
                <a:lnTo>
                  <a:pt x="101946" y="188484"/>
                </a:lnTo>
                <a:lnTo>
                  <a:pt x="91199" y="192548"/>
                </a:lnTo>
                <a:lnTo>
                  <a:pt x="83247" y="194354"/>
                </a:lnTo>
                <a:lnTo>
                  <a:pt x="68918" y="197697"/>
                </a:lnTo>
                <a:lnTo>
                  <a:pt x="59763" y="199922"/>
                </a:lnTo>
                <a:lnTo>
                  <a:pt x="51755" y="201405"/>
                </a:lnTo>
                <a:lnTo>
                  <a:pt x="44511" y="202394"/>
                </a:lnTo>
                <a:lnTo>
                  <a:pt x="37777" y="203053"/>
                </a:lnTo>
                <a:lnTo>
                  <a:pt x="30430" y="203492"/>
                </a:lnTo>
                <a:lnTo>
                  <a:pt x="14646" y="203981"/>
                </a:lnTo>
                <a:lnTo>
                  <a:pt x="9295" y="203159"/>
                </a:lnTo>
                <a:lnTo>
                  <a:pt x="5726" y="201658"/>
                </a:lnTo>
                <a:lnTo>
                  <a:pt x="3348" y="199705"/>
                </a:lnTo>
                <a:lnTo>
                  <a:pt x="1762" y="197451"/>
                </a:lnTo>
                <a:lnTo>
                  <a:pt x="0" y="192406"/>
                </a:lnTo>
                <a:lnTo>
                  <a:pt x="1435" y="189727"/>
                </a:lnTo>
                <a:lnTo>
                  <a:pt x="8110" y="184210"/>
                </a:lnTo>
                <a:lnTo>
                  <a:pt x="14886" y="178584"/>
                </a:lnTo>
                <a:lnTo>
                  <a:pt x="22026" y="172908"/>
                </a:lnTo>
                <a:lnTo>
                  <a:pt x="31548" y="167210"/>
                </a:lnTo>
                <a:lnTo>
                  <a:pt x="37708" y="165310"/>
                </a:lnTo>
                <a:lnTo>
                  <a:pt x="44671" y="164043"/>
                </a:lnTo>
                <a:lnTo>
                  <a:pt x="52171" y="163198"/>
                </a:lnTo>
                <a:lnTo>
                  <a:pt x="59076" y="161683"/>
                </a:lnTo>
                <a:lnTo>
                  <a:pt x="65584" y="159720"/>
                </a:lnTo>
                <a:lnTo>
                  <a:pt x="71828" y="157459"/>
                </a:lnTo>
                <a:lnTo>
                  <a:pt x="80753" y="155951"/>
                </a:lnTo>
                <a:lnTo>
                  <a:pt x="91465" y="154947"/>
                </a:lnTo>
                <a:lnTo>
                  <a:pt x="103370" y="154276"/>
                </a:lnTo>
                <a:lnTo>
                  <a:pt x="124216" y="153532"/>
                </a:lnTo>
                <a:lnTo>
                  <a:pt x="157098" y="153113"/>
                </a:lnTo>
                <a:lnTo>
                  <a:pt x="169985" y="153054"/>
                </a:lnTo>
                <a:lnTo>
                  <a:pt x="182386" y="153968"/>
                </a:lnTo>
                <a:lnTo>
                  <a:pt x="194463" y="155529"/>
                </a:lnTo>
                <a:lnTo>
                  <a:pt x="206325" y="157522"/>
                </a:lnTo>
                <a:lnTo>
                  <a:pt x="216138" y="159804"/>
                </a:lnTo>
                <a:lnTo>
                  <a:pt x="224584" y="162277"/>
                </a:lnTo>
                <a:lnTo>
                  <a:pt x="232121" y="164879"/>
                </a:lnTo>
                <a:lnTo>
                  <a:pt x="239050" y="167565"/>
                </a:lnTo>
                <a:lnTo>
                  <a:pt x="245574" y="170309"/>
                </a:lnTo>
                <a:lnTo>
                  <a:pt x="251829" y="173091"/>
                </a:lnTo>
                <a:lnTo>
                  <a:pt x="263858" y="178721"/>
                </a:lnTo>
                <a:lnTo>
                  <a:pt x="274603" y="184399"/>
                </a:lnTo>
                <a:lnTo>
                  <a:pt x="282552" y="190098"/>
                </a:lnTo>
                <a:lnTo>
                  <a:pt x="291801" y="195805"/>
                </a:lnTo>
                <a:lnTo>
                  <a:pt x="302261" y="201517"/>
                </a:lnTo>
                <a:lnTo>
                  <a:pt x="313260" y="207230"/>
                </a:lnTo>
                <a:lnTo>
                  <a:pt x="321959" y="212945"/>
                </a:lnTo>
                <a:lnTo>
                  <a:pt x="329000" y="218659"/>
                </a:lnTo>
                <a:lnTo>
                  <a:pt x="335304" y="224374"/>
                </a:lnTo>
                <a:lnTo>
                  <a:pt x="341281" y="230089"/>
                </a:lnTo>
                <a:lnTo>
                  <a:pt x="348065" y="235804"/>
                </a:lnTo>
                <a:lnTo>
                  <a:pt x="357430" y="241519"/>
                </a:lnTo>
                <a:lnTo>
                  <a:pt x="367942" y="247234"/>
                </a:lnTo>
                <a:lnTo>
                  <a:pt x="392926" y="2558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48"/>
          <p:cNvSpPr/>
          <p:nvPr/>
        </p:nvSpPr>
        <p:spPr>
          <a:xfrm>
            <a:off x="4778251" y="2100422"/>
            <a:ext cx="282198" cy="214117"/>
          </a:xfrm>
          <a:custGeom>
            <a:avLst/>
            <a:gdLst/>
            <a:ahLst/>
            <a:cxnLst/>
            <a:rect l="0" t="0" r="0" b="0"/>
            <a:pathLst>
              <a:path w="282198" h="214117">
                <a:moveTo>
                  <a:pt x="170939" y="34130"/>
                </a:moveTo>
                <a:lnTo>
                  <a:pt x="161837" y="29579"/>
                </a:lnTo>
                <a:lnTo>
                  <a:pt x="158203" y="29191"/>
                </a:lnTo>
                <a:lnTo>
                  <a:pt x="154828" y="29885"/>
                </a:lnTo>
                <a:lnTo>
                  <a:pt x="147586" y="33196"/>
                </a:lnTo>
                <a:lnTo>
                  <a:pt x="105085" y="54208"/>
                </a:lnTo>
                <a:lnTo>
                  <a:pt x="100366" y="57993"/>
                </a:lnTo>
                <a:lnTo>
                  <a:pt x="96268" y="62421"/>
                </a:lnTo>
                <a:lnTo>
                  <a:pt x="92583" y="67278"/>
                </a:lnTo>
                <a:lnTo>
                  <a:pt x="88222" y="71469"/>
                </a:lnTo>
                <a:lnTo>
                  <a:pt x="83409" y="75215"/>
                </a:lnTo>
                <a:lnTo>
                  <a:pt x="78295" y="78665"/>
                </a:lnTo>
                <a:lnTo>
                  <a:pt x="72981" y="82870"/>
                </a:lnTo>
                <a:lnTo>
                  <a:pt x="67534" y="87578"/>
                </a:lnTo>
                <a:lnTo>
                  <a:pt x="57353" y="96937"/>
                </a:lnTo>
                <a:lnTo>
                  <a:pt x="49653" y="104272"/>
                </a:lnTo>
                <a:lnTo>
                  <a:pt x="45315" y="107561"/>
                </a:lnTo>
                <a:lnTo>
                  <a:pt x="40516" y="110707"/>
                </a:lnTo>
                <a:lnTo>
                  <a:pt x="35413" y="113756"/>
                </a:lnTo>
                <a:lnTo>
                  <a:pt x="31058" y="117694"/>
                </a:lnTo>
                <a:lnTo>
                  <a:pt x="27202" y="122224"/>
                </a:lnTo>
                <a:lnTo>
                  <a:pt x="23680" y="127149"/>
                </a:lnTo>
                <a:lnTo>
                  <a:pt x="20378" y="133291"/>
                </a:lnTo>
                <a:lnTo>
                  <a:pt x="17225" y="140242"/>
                </a:lnTo>
                <a:lnTo>
                  <a:pt x="14171" y="147734"/>
                </a:lnTo>
                <a:lnTo>
                  <a:pt x="11181" y="154633"/>
                </a:lnTo>
                <a:lnTo>
                  <a:pt x="5320" y="167380"/>
                </a:lnTo>
                <a:lnTo>
                  <a:pt x="3376" y="173445"/>
                </a:lnTo>
                <a:lnTo>
                  <a:pt x="2080" y="179395"/>
                </a:lnTo>
                <a:lnTo>
                  <a:pt x="1217" y="185266"/>
                </a:lnTo>
                <a:lnTo>
                  <a:pt x="641" y="190132"/>
                </a:lnTo>
                <a:lnTo>
                  <a:pt x="256" y="194329"/>
                </a:lnTo>
                <a:lnTo>
                  <a:pt x="0" y="198079"/>
                </a:lnTo>
                <a:lnTo>
                  <a:pt x="782" y="200580"/>
                </a:lnTo>
                <a:lnTo>
                  <a:pt x="2256" y="202246"/>
                </a:lnTo>
                <a:lnTo>
                  <a:pt x="6434" y="205051"/>
                </a:lnTo>
                <a:lnTo>
                  <a:pt x="11465" y="209472"/>
                </a:lnTo>
                <a:lnTo>
                  <a:pt x="14140" y="211033"/>
                </a:lnTo>
                <a:lnTo>
                  <a:pt x="19653" y="212766"/>
                </a:lnTo>
                <a:lnTo>
                  <a:pt x="25314" y="213228"/>
                </a:lnTo>
                <a:lnTo>
                  <a:pt x="32898" y="213536"/>
                </a:lnTo>
                <a:lnTo>
                  <a:pt x="63344" y="214031"/>
                </a:lnTo>
                <a:lnTo>
                  <a:pt x="81803" y="214116"/>
                </a:lnTo>
                <a:lnTo>
                  <a:pt x="87702" y="213176"/>
                </a:lnTo>
                <a:lnTo>
                  <a:pt x="93540" y="211597"/>
                </a:lnTo>
                <a:lnTo>
                  <a:pt x="121149" y="202218"/>
                </a:lnTo>
                <a:lnTo>
                  <a:pt x="142459" y="194243"/>
                </a:lnTo>
                <a:lnTo>
                  <a:pt x="154810" y="189450"/>
                </a:lnTo>
                <a:lnTo>
                  <a:pt x="164949" y="184349"/>
                </a:lnTo>
                <a:lnTo>
                  <a:pt x="173613" y="179043"/>
                </a:lnTo>
                <a:lnTo>
                  <a:pt x="181293" y="173602"/>
                </a:lnTo>
                <a:lnTo>
                  <a:pt x="188319" y="169021"/>
                </a:lnTo>
                <a:lnTo>
                  <a:pt x="194909" y="165015"/>
                </a:lnTo>
                <a:lnTo>
                  <a:pt x="201206" y="161392"/>
                </a:lnTo>
                <a:lnTo>
                  <a:pt x="213283" y="154826"/>
                </a:lnTo>
                <a:lnTo>
                  <a:pt x="219171" y="151741"/>
                </a:lnTo>
                <a:lnTo>
                  <a:pt x="225001" y="147780"/>
                </a:lnTo>
                <a:lnTo>
                  <a:pt x="230793" y="143234"/>
                </a:lnTo>
                <a:lnTo>
                  <a:pt x="236559" y="138299"/>
                </a:lnTo>
                <a:lnTo>
                  <a:pt x="241356" y="134056"/>
                </a:lnTo>
                <a:lnTo>
                  <a:pt x="249225" y="126801"/>
                </a:lnTo>
                <a:lnTo>
                  <a:pt x="263561" y="112812"/>
                </a:lnTo>
                <a:lnTo>
                  <a:pt x="267930" y="107539"/>
                </a:lnTo>
                <a:lnTo>
                  <a:pt x="271794" y="102120"/>
                </a:lnTo>
                <a:lnTo>
                  <a:pt x="275323" y="96601"/>
                </a:lnTo>
                <a:lnTo>
                  <a:pt x="277676" y="91970"/>
                </a:lnTo>
                <a:lnTo>
                  <a:pt x="279244" y="87930"/>
                </a:lnTo>
                <a:lnTo>
                  <a:pt x="280290" y="84284"/>
                </a:lnTo>
                <a:lnTo>
                  <a:pt x="281452" y="77693"/>
                </a:lnTo>
                <a:lnTo>
                  <a:pt x="281761" y="74602"/>
                </a:lnTo>
                <a:lnTo>
                  <a:pt x="281968" y="69684"/>
                </a:lnTo>
                <a:lnTo>
                  <a:pt x="282197" y="56599"/>
                </a:lnTo>
                <a:lnTo>
                  <a:pt x="281306" y="51014"/>
                </a:lnTo>
                <a:lnTo>
                  <a:pt x="279760" y="46339"/>
                </a:lnTo>
                <a:lnTo>
                  <a:pt x="270433" y="27440"/>
                </a:lnTo>
                <a:lnTo>
                  <a:pt x="265843" y="23003"/>
                </a:lnTo>
                <a:lnTo>
                  <a:pt x="259926" y="19092"/>
                </a:lnTo>
                <a:lnTo>
                  <a:pt x="234448" y="5971"/>
                </a:lnTo>
                <a:lnTo>
                  <a:pt x="229471" y="3928"/>
                </a:lnTo>
                <a:lnTo>
                  <a:pt x="221400" y="1657"/>
                </a:lnTo>
                <a:lnTo>
                  <a:pt x="216962" y="1051"/>
                </a:lnTo>
                <a:lnTo>
                  <a:pt x="212099" y="648"/>
                </a:lnTo>
                <a:lnTo>
                  <a:pt x="206951" y="378"/>
                </a:lnTo>
                <a:lnTo>
                  <a:pt x="196151" y="79"/>
                </a:lnTo>
                <a:lnTo>
                  <a:pt x="190605" y="0"/>
                </a:lnTo>
                <a:lnTo>
                  <a:pt x="185954" y="899"/>
                </a:lnTo>
                <a:lnTo>
                  <a:pt x="178248" y="4438"/>
                </a:lnTo>
                <a:lnTo>
                  <a:pt x="172953" y="5763"/>
                </a:lnTo>
                <a:lnTo>
                  <a:pt x="166567" y="6646"/>
                </a:lnTo>
                <a:lnTo>
                  <a:pt x="159452" y="7235"/>
                </a:lnTo>
                <a:lnTo>
                  <a:pt x="152803" y="8580"/>
                </a:lnTo>
                <a:lnTo>
                  <a:pt x="146466" y="10429"/>
                </a:lnTo>
                <a:lnTo>
                  <a:pt x="140335" y="12614"/>
                </a:lnTo>
                <a:lnTo>
                  <a:pt x="134344" y="15024"/>
                </a:lnTo>
                <a:lnTo>
                  <a:pt x="128445" y="17583"/>
                </a:lnTo>
                <a:lnTo>
                  <a:pt x="122607" y="20241"/>
                </a:lnTo>
                <a:lnTo>
                  <a:pt x="117762" y="22966"/>
                </a:lnTo>
                <a:lnTo>
                  <a:pt x="113581" y="25735"/>
                </a:lnTo>
                <a:lnTo>
                  <a:pt x="102358" y="427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60) 2/3 + 3/10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212"/>
          <p:cNvSpPr/>
          <p:nvPr/>
        </p:nvSpPr>
        <p:spPr>
          <a:xfrm>
            <a:off x="1048702" y="1929200"/>
            <a:ext cx="462916" cy="299251"/>
          </a:xfrm>
          <a:custGeom>
            <a:avLst/>
            <a:gdLst/>
            <a:ahLst/>
            <a:cxnLst/>
            <a:rect l="0" t="0" r="0" b="0"/>
            <a:pathLst>
              <a:path w="462916" h="299251">
                <a:moveTo>
                  <a:pt x="0" y="51047"/>
                </a:moveTo>
                <a:lnTo>
                  <a:pt x="12770" y="38277"/>
                </a:lnTo>
                <a:lnTo>
                  <a:pt x="25361" y="33306"/>
                </a:lnTo>
                <a:lnTo>
                  <a:pt x="34052" y="30648"/>
                </a:lnTo>
                <a:lnTo>
                  <a:pt x="41751" y="27922"/>
                </a:lnTo>
                <a:lnTo>
                  <a:pt x="55386" y="22354"/>
                </a:lnTo>
                <a:lnTo>
                  <a:pt x="67796" y="19245"/>
                </a:lnTo>
                <a:lnTo>
                  <a:pt x="80614" y="16910"/>
                </a:lnTo>
                <a:lnTo>
                  <a:pt x="88033" y="14954"/>
                </a:lnTo>
                <a:lnTo>
                  <a:pt x="95836" y="12698"/>
                </a:lnTo>
                <a:lnTo>
                  <a:pt x="109586" y="10190"/>
                </a:lnTo>
                <a:lnTo>
                  <a:pt x="123000" y="8123"/>
                </a:lnTo>
                <a:lnTo>
                  <a:pt x="130577" y="6239"/>
                </a:lnTo>
                <a:lnTo>
                  <a:pt x="138487" y="4030"/>
                </a:lnTo>
                <a:lnTo>
                  <a:pt x="148522" y="2557"/>
                </a:lnTo>
                <a:lnTo>
                  <a:pt x="159975" y="1576"/>
                </a:lnTo>
                <a:lnTo>
                  <a:pt x="188687" y="194"/>
                </a:lnTo>
                <a:lnTo>
                  <a:pt x="194371" y="0"/>
                </a:lnTo>
                <a:lnTo>
                  <a:pt x="208307" y="2324"/>
                </a:lnTo>
                <a:lnTo>
                  <a:pt x="222121" y="5580"/>
                </a:lnTo>
                <a:lnTo>
                  <a:pt x="231435" y="7027"/>
                </a:lnTo>
                <a:lnTo>
                  <a:pt x="241290" y="12750"/>
                </a:lnTo>
                <a:lnTo>
                  <a:pt x="246585" y="16943"/>
                </a:lnTo>
                <a:lnTo>
                  <a:pt x="250115" y="22596"/>
                </a:lnTo>
                <a:lnTo>
                  <a:pt x="252468" y="29222"/>
                </a:lnTo>
                <a:lnTo>
                  <a:pt x="254037" y="36497"/>
                </a:lnTo>
                <a:lnTo>
                  <a:pt x="255083" y="43252"/>
                </a:lnTo>
                <a:lnTo>
                  <a:pt x="255780" y="49660"/>
                </a:lnTo>
                <a:lnTo>
                  <a:pt x="256245" y="55838"/>
                </a:lnTo>
                <a:lnTo>
                  <a:pt x="254650" y="62813"/>
                </a:lnTo>
                <a:lnTo>
                  <a:pt x="251682" y="70321"/>
                </a:lnTo>
                <a:lnTo>
                  <a:pt x="247798" y="78184"/>
                </a:lnTo>
                <a:lnTo>
                  <a:pt x="241398" y="88188"/>
                </a:lnTo>
                <a:lnTo>
                  <a:pt x="233322" y="99620"/>
                </a:lnTo>
                <a:lnTo>
                  <a:pt x="224128" y="112004"/>
                </a:lnTo>
                <a:lnTo>
                  <a:pt x="216094" y="122165"/>
                </a:lnTo>
                <a:lnTo>
                  <a:pt x="208833" y="130844"/>
                </a:lnTo>
                <a:lnTo>
                  <a:pt x="202087" y="138535"/>
                </a:lnTo>
                <a:lnTo>
                  <a:pt x="196637" y="145567"/>
                </a:lnTo>
                <a:lnTo>
                  <a:pt x="192051" y="152161"/>
                </a:lnTo>
                <a:lnTo>
                  <a:pt x="188042" y="158461"/>
                </a:lnTo>
                <a:lnTo>
                  <a:pt x="182511" y="168377"/>
                </a:lnTo>
                <a:lnTo>
                  <a:pt x="168746" y="194634"/>
                </a:lnTo>
                <a:lnTo>
                  <a:pt x="162980" y="206779"/>
                </a:lnTo>
                <a:lnTo>
                  <a:pt x="158183" y="217733"/>
                </a:lnTo>
                <a:lnTo>
                  <a:pt x="154033" y="227894"/>
                </a:lnTo>
                <a:lnTo>
                  <a:pt x="152219" y="238477"/>
                </a:lnTo>
                <a:lnTo>
                  <a:pt x="151962" y="249343"/>
                </a:lnTo>
                <a:lnTo>
                  <a:pt x="152743" y="260397"/>
                </a:lnTo>
                <a:lnTo>
                  <a:pt x="154216" y="267766"/>
                </a:lnTo>
                <a:lnTo>
                  <a:pt x="156151" y="272679"/>
                </a:lnTo>
                <a:lnTo>
                  <a:pt x="158393" y="275954"/>
                </a:lnTo>
                <a:lnTo>
                  <a:pt x="165964" y="282133"/>
                </a:lnTo>
                <a:lnTo>
                  <a:pt x="174727" y="287102"/>
                </a:lnTo>
                <a:lnTo>
                  <a:pt x="185968" y="290852"/>
                </a:lnTo>
                <a:lnTo>
                  <a:pt x="195682" y="295104"/>
                </a:lnTo>
                <a:lnTo>
                  <a:pt x="203797" y="296620"/>
                </a:lnTo>
                <a:lnTo>
                  <a:pt x="213970" y="297630"/>
                </a:lnTo>
                <a:lnTo>
                  <a:pt x="225514" y="298303"/>
                </a:lnTo>
                <a:lnTo>
                  <a:pt x="266281" y="299051"/>
                </a:lnTo>
                <a:lnTo>
                  <a:pt x="291820" y="299250"/>
                </a:lnTo>
                <a:lnTo>
                  <a:pt x="319324" y="298431"/>
                </a:lnTo>
                <a:lnTo>
                  <a:pt x="462915" y="2910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13"/>
          <p:cNvSpPr/>
          <p:nvPr/>
        </p:nvSpPr>
        <p:spPr>
          <a:xfrm>
            <a:off x="1625138" y="1974058"/>
            <a:ext cx="390127" cy="271893"/>
          </a:xfrm>
          <a:custGeom>
            <a:avLst/>
            <a:gdLst/>
            <a:ahLst/>
            <a:cxnLst/>
            <a:rect l="0" t="0" r="0" b="0"/>
            <a:pathLst>
              <a:path w="390127" h="271893">
                <a:moveTo>
                  <a:pt x="212234" y="14762"/>
                </a:moveTo>
                <a:lnTo>
                  <a:pt x="203132" y="5660"/>
                </a:lnTo>
                <a:lnTo>
                  <a:pt x="198546" y="2979"/>
                </a:lnTo>
                <a:lnTo>
                  <a:pt x="188370" y="0"/>
                </a:lnTo>
                <a:lnTo>
                  <a:pt x="182990" y="158"/>
                </a:lnTo>
                <a:lnTo>
                  <a:pt x="171932" y="2874"/>
                </a:lnTo>
                <a:lnTo>
                  <a:pt x="163207" y="4715"/>
                </a:lnTo>
                <a:lnTo>
                  <a:pt x="154249" y="6487"/>
                </a:lnTo>
                <a:lnTo>
                  <a:pt x="147860" y="8292"/>
                </a:lnTo>
                <a:lnTo>
                  <a:pt x="140743" y="10449"/>
                </a:lnTo>
                <a:lnTo>
                  <a:pt x="130295" y="15385"/>
                </a:lnTo>
                <a:lnTo>
                  <a:pt x="120572" y="20753"/>
                </a:lnTo>
                <a:lnTo>
                  <a:pt x="113978" y="23519"/>
                </a:lnTo>
                <a:lnTo>
                  <a:pt x="106725" y="26315"/>
                </a:lnTo>
                <a:lnTo>
                  <a:pt x="99985" y="29131"/>
                </a:lnTo>
                <a:lnTo>
                  <a:pt x="93586" y="31961"/>
                </a:lnTo>
                <a:lnTo>
                  <a:pt x="87415" y="34800"/>
                </a:lnTo>
                <a:lnTo>
                  <a:pt x="79492" y="39551"/>
                </a:lnTo>
                <a:lnTo>
                  <a:pt x="70399" y="45575"/>
                </a:lnTo>
                <a:lnTo>
                  <a:pt x="60528" y="52449"/>
                </a:lnTo>
                <a:lnTo>
                  <a:pt x="52994" y="58937"/>
                </a:lnTo>
                <a:lnTo>
                  <a:pt x="47019" y="65167"/>
                </a:lnTo>
                <a:lnTo>
                  <a:pt x="42083" y="71225"/>
                </a:lnTo>
                <a:lnTo>
                  <a:pt x="37840" y="77169"/>
                </a:lnTo>
                <a:lnTo>
                  <a:pt x="34059" y="83036"/>
                </a:lnTo>
                <a:lnTo>
                  <a:pt x="30585" y="88853"/>
                </a:lnTo>
                <a:lnTo>
                  <a:pt x="26365" y="96541"/>
                </a:lnTo>
                <a:lnTo>
                  <a:pt x="16596" y="115243"/>
                </a:lnTo>
                <a:lnTo>
                  <a:pt x="12276" y="125564"/>
                </a:lnTo>
                <a:lnTo>
                  <a:pt x="8443" y="136255"/>
                </a:lnTo>
                <a:lnTo>
                  <a:pt x="4936" y="147192"/>
                </a:lnTo>
                <a:lnTo>
                  <a:pt x="2598" y="158294"/>
                </a:lnTo>
                <a:lnTo>
                  <a:pt x="1039" y="169505"/>
                </a:lnTo>
                <a:lnTo>
                  <a:pt x="0" y="180789"/>
                </a:lnTo>
                <a:lnTo>
                  <a:pt x="260" y="189264"/>
                </a:lnTo>
                <a:lnTo>
                  <a:pt x="1385" y="195866"/>
                </a:lnTo>
                <a:lnTo>
                  <a:pt x="3088" y="201221"/>
                </a:lnTo>
                <a:lnTo>
                  <a:pt x="5176" y="206695"/>
                </a:lnTo>
                <a:lnTo>
                  <a:pt x="7520" y="212250"/>
                </a:lnTo>
                <a:lnTo>
                  <a:pt x="10036" y="217858"/>
                </a:lnTo>
                <a:lnTo>
                  <a:pt x="15370" y="229169"/>
                </a:lnTo>
                <a:lnTo>
                  <a:pt x="18127" y="234853"/>
                </a:lnTo>
                <a:lnTo>
                  <a:pt x="21869" y="239594"/>
                </a:lnTo>
                <a:lnTo>
                  <a:pt x="31107" y="247402"/>
                </a:lnTo>
                <a:lnTo>
                  <a:pt x="41563" y="254047"/>
                </a:lnTo>
                <a:lnTo>
                  <a:pt x="52560" y="260176"/>
                </a:lnTo>
                <a:lnTo>
                  <a:pt x="63798" y="266075"/>
                </a:lnTo>
                <a:lnTo>
                  <a:pt x="70414" y="268029"/>
                </a:lnTo>
                <a:lnTo>
                  <a:pt x="77682" y="269331"/>
                </a:lnTo>
                <a:lnTo>
                  <a:pt x="85385" y="270200"/>
                </a:lnTo>
                <a:lnTo>
                  <a:pt x="92426" y="270779"/>
                </a:lnTo>
                <a:lnTo>
                  <a:pt x="99024" y="271165"/>
                </a:lnTo>
                <a:lnTo>
                  <a:pt x="105328" y="271422"/>
                </a:lnTo>
                <a:lnTo>
                  <a:pt x="119953" y="271708"/>
                </a:lnTo>
                <a:lnTo>
                  <a:pt x="152624" y="271892"/>
                </a:lnTo>
                <a:lnTo>
                  <a:pt x="161064" y="270954"/>
                </a:lnTo>
                <a:lnTo>
                  <a:pt x="169548" y="269376"/>
                </a:lnTo>
                <a:lnTo>
                  <a:pt x="178062" y="267373"/>
                </a:lnTo>
                <a:lnTo>
                  <a:pt x="186595" y="265084"/>
                </a:lnTo>
                <a:lnTo>
                  <a:pt x="203697" y="260001"/>
                </a:lnTo>
                <a:lnTo>
                  <a:pt x="229389" y="251784"/>
                </a:lnTo>
                <a:lnTo>
                  <a:pt x="240816" y="247072"/>
                </a:lnTo>
                <a:lnTo>
                  <a:pt x="254149" y="241073"/>
                </a:lnTo>
                <a:lnTo>
                  <a:pt x="268752" y="234215"/>
                </a:lnTo>
                <a:lnTo>
                  <a:pt x="283250" y="225834"/>
                </a:lnTo>
                <a:lnTo>
                  <a:pt x="297678" y="216437"/>
                </a:lnTo>
                <a:lnTo>
                  <a:pt x="312059" y="206362"/>
                </a:lnTo>
                <a:lnTo>
                  <a:pt x="323552" y="197740"/>
                </a:lnTo>
                <a:lnTo>
                  <a:pt x="333118" y="190087"/>
                </a:lnTo>
                <a:lnTo>
                  <a:pt x="341401" y="183080"/>
                </a:lnTo>
                <a:lnTo>
                  <a:pt x="347875" y="176504"/>
                </a:lnTo>
                <a:lnTo>
                  <a:pt x="353144" y="170215"/>
                </a:lnTo>
                <a:lnTo>
                  <a:pt x="357609" y="164117"/>
                </a:lnTo>
                <a:lnTo>
                  <a:pt x="362491" y="156242"/>
                </a:lnTo>
                <a:lnTo>
                  <a:pt x="367650" y="147182"/>
                </a:lnTo>
                <a:lnTo>
                  <a:pt x="381473" y="121307"/>
                </a:lnTo>
                <a:lnTo>
                  <a:pt x="385068" y="114367"/>
                </a:lnTo>
                <a:lnTo>
                  <a:pt x="387464" y="108788"/>
                </a:lnTo>
                <a:lnTo>
                  <a:pt x="389061" y="104116"/>
                </a:lnTo>
                <a:lnTo>
                  <a:pt x="390126" y="100048"/>
                </a:lnTo>
                <a:lnTo>
                  <a:pt x="389884" y="95432"/>
                </a:lnTo>
                <a:lnTo>
                  <a:pt x="388770" y="90449"/>
                </a:lnTo>
                <a:lnTo>
                  <a:pt x="387075" y="85223"/>
                </a:lnTo>
                <a:lnTo>
                  <a:pt x="382651" y="76875"/>
                </a:lnTo>
                <a:lnTo>
                  <a:pt x="376557" y="69038"/>
                </a:lnTo>
                <a:lnTo>
                  <a:pt x="372265" y="64280"/>
                </a:lnTo>
                <a:lnTo>
                  <a:pt x="367499" y="59204"/>
                </a:lnTo>
                <a:lnTo>
                  <a:pt x="360511" y="53915"/>
                </a:lnTo>
                <a:lnTo>
                  <a:pt x="352043" y="48484"/>
                </a:lnTo>
                <a:lnTo>
                  <a:pt x="342588" y="42958"/>
                </a:lnTo>
                <a:lnTo>
                  <a:pt x="327001" y="34278"/>
                </a:lnTo>
                <a:lnTo>
                  <a:pt x="320178" y="30630"/>
                </a:lnTo>
                <a:lnTo>
                  <a:pt x="313724" y="28198"/>
                </a:lnTo>
                <a:lnTo>
                  <a:pt x="307517" y="26577"/>
                </a:lnTo>
                <a:lnTo>
                  <a:pt x="301473" y="25496"/>
                </a:lnTo>
                <a:lnTo>
                  <a:pt x="294587" y="24775"/>
                </a:lnTo>
                <a:lnTo>
                  <a:pt x="287138" y="24295"/>
                </a:lnTo>
                <a:lnTo>
                  <a:pt x="272195" y="23761"/>
                </a:lnTo>
                <a:lnTo>
                  <a:pt x="265543" y="23619"/>
                </a:lnTo>
                <a:lnTo>
                  <a:pt x="220806" y="23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14"/>
          <p:cNvSpPr/>
          <p:nvPr/>
        </p:nvSpPr>
        <p:spPr>
          <a:xfrm>
            <a:off x="954404" y="2426017"/>
            <a:ext cx="1337311" cy="68581"/>
          </a:xfrm>
          <a:custGeom>
            <a:avLst/>
            <a:gdLst/>
            <a:ahLst/>
            <a:cxnLst/>
            <a:rect l="0" t="0" r="0" b="0"/>
            <a:pathLst>
              <a:path w="1337311" h="68581">
                <a:moveTo>
                  <a:pt x="0" y="68580"/>
                </a:moveTo>
                <a:lnTo>
                  <a:pt x="9102" y="68580"/>
                </a:lnTo>
                <a:lnTo>
                  <a:pt x="13688" y="67628"/>
                </a:lnTo>
                <a:lnTo>
                  <a:pt x="18651" y="66040"/>
                </a:lnTo>
                <a:lnTo>
                  <a:pt x="23864" y="64029"/>
                </a:lnTo>
                <a:lnTo>
                  <a:pt x="30197" y="62689"/>
                </a:lnTo>
                <a:lnTo>
                  <a:pt x="44853" y="61199"/>
                </a:lnTo>
                <a:lnTo>
                  <a:pt x="51810" y="59850"/>
                </a:lnTo>
                <a:lnTo>
                  <a:pt x="58353" y="57997"/>
                </a:lnTo>
                <a:lnTo>
                  <a:pt x="64619" y="55810"/>
                </a:lnTo>
                <a:lnTo>
                  <a:pt x="70702" y="54351"/>
                </a:lnTo>
                <a:lnTo>
                  <a:pt x="89317" y="52299"/>
                </a:lnTo>
                <a:lnTo>
                  <a:pt x="116317" y="50739"/>
                </a:lnTo>
                <a:lnTo>
                  <a:pt x="147264" y="46998"/>
                </a:lnTo>
                <a:lnTo>
                  <a:pt x="161994" y="45619"/>
                </a:lnTo>
                <a:lnTo>
                  <a:pt x="205690" y="42727"/>
                </a:lnTo>
                <a:lnTo>
                  <a:pt x="419552" y="21937"/>
                </a:lnTo>
                <a:lnTo>
                  <a:pt x="569690" y="11972"/>
                </a:lnTo>
                <a:lnTo>
                  <a:pt x="714206" y="5321"/>
                </a:lnTo>
                <a:lnTo>
                  <a:pt x="822885" y="2365"/>
                </a:lnTo>
                <a:lnTo>
                  <a:pt x="13373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15"/>
          <p:cNvSpPr/>
          <p:nvPr/>
        </p:nvSpPr>
        <p:spPr>
          <a:xfrm>
            <a:off x="1280159" y="2623572"/>
            <a:ext cx="401169" cy="419517"/>
          </a:xfrm>
          <a:custGeom>
            <a:avLst/>
            <a:gdLst/>
            <a:ahLst/>
            <a:cxnLst/>
            <a:rect l="0" t="0" r="0" b="0"/>
            <a:pathLst>
              <a:path w="401169" h="419517">
                <a:moveTo>
                  <a:pt x="0" y="33903"/>
                </a:moveTo>
                <a:lnTo>
                  <a:pt x="4551" y="29352"/>
                </a:lnTo>
                <a:lnTo>
                  <a:pt x="7797" y="28011"/>
                </a:lnTo>
                <a:lnTo>
                  <a:pt x="16483" y="26522"/>
                </a:lnTo>
                <a:lnTo>
                  <a:pt x="20514" y="25172"/>
                </a:lnTo>
                <a:lnTo>
                  <a:pt x="27532" y="21132"/>
                </a:lnTo>
                <a:lnTo>
                  <a:pt x="38907" y="18702"/>
                </a:lnTo>
                <a:lnTo>
                  <a:pt x="45941" y="18054"/>
                </a:lnTo>
                <a:lnTo>
                  <a:pt x="52535" y="16669"/>
                </a:lnTo>
                <a:lnTo>
                  <a:pt x="64941" y="12591"/>
                </a:lnTo>
                <a:lnTo>
                  <a:pt x="71869" y="11122"/>
                </a:lnTo>
                <a:lnTo>
                  <a:pt x="79346" y="10143"/>
                </a:lnTo>
                <a:lnTo>
                  <a:pt x="87187" y="9490"/>
                </a:lnTo>
                <a:lnTo>
                  <a:pt x="94320" y="8103"/>
                </a:lnTo>
                <a:lnTo>
                  <a:pt x="100980" y="6225"/>
                </a:lnTo>
                <a:lnTo>
                  <a:pt x="107325" y="4021"/>
                </a:lnTo>
                <a:lnTo>
                  <a:pt x="116318" y="2552"/>
                </a:lnTo>
                <a:lnTo>
                  <a:pt x="127075" y="1572"/>
                </a:lnTo>
                <a:lnTo>
                  <a:pt x="139009" y="919"/>
                </a:lnTo>
                <a:lnTo>
                  <a:pt x="159890" y="193"/>
                </a:lnTo>
                <a:lnTo>
                  <a:pt x="169458" y="0"/>
                </a:lnTo>
                <a:lnTo>
                  <a:pt x="177742" y="823"/>
                </a:lnTo>
                <a:lnTo>
                  <a:pt x="185170" y="2325"/>
                </a:lnTo>
                <a:lnTo>
                  <a:pt x="192027" y="4278"/>
                </a:lnTo>
                <a:lnTo>
                  <a:pt x="198503" y="6533"/>
                </a:lnTo>
                <a:lnTo>
                  <a:pt x="210779" y="11578"/>
                </a:lnTo>
                <a:lnTo>
                  <a:pt x="222585" y="14456"/>
                </a:lnTo>
                <a:lnTo>
                  <a:pt x="228400" y="15223"/>
                </a:lnTo>
                <a:lnTo>
                  <a:pt x="236087" y="18592"/>
                </a:lnTo>
                <a:lnTo>
                  <a:pt x="245021" y="23696"/>
                </a:lnTo>
                <a:lnTo>
                  <a:pt x="254788" y="29955"/>
                </a:lnTo>
                <a:lnTo>
                  <a:pt x="263203" y="36986"/>
                </a:lnTo>
                <a:lnTo>
                  <a:pt x="270719" y="44531"/>
                </a:lnTo>
                <a:lnTo>
                  <a:pt x="277635" y="52418"/>
                </a:lnTo>
                <a:lnTo>
                  <a:pt x="285318" y="63722"/>
                </a:lnTo>
                <a:lnTo>
                  <a:pt x="288733" y="71921"/>
                </a:lnTo>
                <a:lnTo>
                  <a:pt x="290251" y="78739"/>
                </a:lnTo>
                <a:lnTo>
                  <a:pt x="288386" y="90025"/>
                </a:lnTo>
                <a:lnTo>
                  <a:pt x="286555" y="97035"/>
                </a:lnTo>
                <a:lnTo>
                  <a:pt x="283429" y="102661"/>
                </a:lnTo>
                <a:lnTo>
                  <a:pt x="274876" y="111452"/>
                </a:lnTo>
                <a:lnTo>
                  <a:pt x="264725" y="118534"/>
                </a:lnTo>
                <a:lnTo>
                  <a:pt x="229034" y="139943"/>
                </a:lnTo>
                <a:lnTo>
                  <a:pt x="216507" y="146506"/>
                </a:lnTo>
                <a:lnTo>
                  <a:pt x="203393" y="152787"/>
                </a:lnTo>
                <a:lnTo>
                  <a:pt x="189888" y="158879"/>
                </a:lnTo>
                <a:lnTo>
                  <a:pt x="179932" y="163893"/>
                </a:lnTo>
                <a:lnTo>
                  <a:pt x="172343" y="168188"/>
                </a:lnTo>
                <a:lnTo>
                  <a:pt x="163274" y="174547"/>
                </a:lnTo>
                <a:lnTo>
                  <a:pt x="162190" y="176243"/>
                </a:lnTo>
                <a:lnTo>
                  <a:pt x="162419" y="177374"/>
                </a:lnTo>
                <a:lnTo>
                  <a:pt x="167754" y="181170"/>
                </a:lnTo>
                <a:lnTo>
                  <a:pt x="175523" y="185080"/>
                </a:lnTo>
                <a:lnTo>
                  <a:pt x="182150" y="186817"/>
                </a:lnTo>
                <a:lnTo>
                  <a:pt x="190811" y="187590"/>
                </a:lnTo>
                <a:lnTo>
                  <a:pt x="195787" y="187796"/>
                </a:lnTo>
                <a:lnTo>
                  <a:pt x="206397" y="190564"/>
                </a:lnTo>
                <a:lnTo>
                  <a:pt x="211893" y="192636"/>
                </a:lnTo>
                <a:lnTo>
                  <a:pt x="220320" y="194970"/>
                </a:lnTo>
                <a:lnTo>
                  <a:pt x="230700" y="197478"/>
                </a:lnTo>
                <a:lnTo>
                  <a:pt x="242383" y="200103"/>
                </a:lnTo>
                <a:lnTo>
                  <a:pt x="253029" y="201853"/>
                </a:lnTo>
                <a:lnTo>
                  <a:pt x="262983" y="203020"/>
                </a:lnTo>
                <a:lnTo>
                  <a:pt x="272477" y="203797"/>
                </a:lnTo>
                <a:lnTo>
                  <a:pt x="282617" y="206221"/>
                </a:lnTo>
                <a:lnTo>
                  <a:pt x="293186" y="209741"/>
                </a:lnTo>
                <a:lnTo>
                  <a:pt x="304043" y="213993"/>
                </a:lnTo>
                <a:lnTo>
                  <a:pt x="313185" y="217781"/>
                </a:lnTo>
                <a:lnTo>
                  <a:pt x="321185" y="221258"/>
                </a:lnTo>
                <a:lnTo>
                  <a:pt x="335154" y="227662"/>
                </a:lnTo>
                <a:lnTo>
                  <a:pt x="347713" y="233683"/>
                </a:lnTo>
                <a:lnTo>
                  <a:pt x="359644" y="242074"/>
                </a:lnTo>
                <a:lnTo>
                  <a:pt x="370345" y="252153"/>
                </a:lnTo>
                <a:lnTo>
                  <a:pt x="378275" y="262983"/>
                </a:lnTo>
                <a:lnTo>
                  <a:pt x="388095" y="275239"/>
                </a:lnTo>
                <a:lnTo>
                  <a:pt x="394102" y="286896"/>
                </a:lnTo>
                <a:lnTo>
                  <a:pt x="397037" y="294005"/>
                </a:lnTo>
                <a:lnTo>
                  <a:pt x="400299" y="306984"/>
                </a:lnTo>
                <a:lnTo>
                  <a:pt x="401168" y="313112"/>
                </a:lnTo>
                <a:lnTo>
                  <a:pt x="400796" y="318149"/>
                </a:lnTo>
                <a:lnTo>
                  <a:pt x="399595" y="322460"/>
                </a:lnTo>
                <a:lnTo>
                  <a:pt x="397842" y="326287"/>
                </a:lnTo>
                <a:lnTo>
                  <a:pt x="395894" y="335619"/>
                </a:lnTo>
                <a:lnTo>
                  <a:pt x="395374" y="340774"/>
                </a:lnTo>
                <a:lnTo>
                  <a:pt x="393123" y="345164"/>
                </a:lnTo>
                <a:lnTo>
                  <a:pt x="381805" y="356845"/>
                </a:lnTo>
                <a:lnTo>
                  <a:pt x="375114" y="366662"/>
                </a:lnTo>
                <a:lnTo>
                  <a:pt x="366425" y="374836"/>
                </a:lnTo>
                <a:lnTo>
                  <a:pt x="356213" y="381643"/>
                </a:lnTo>
                <a:lnTo>
                  <a:pt x="345325" y="387844"/>
                </a:lnTo>
                <a:lnTo>
                  <a:pt x="334135" y="393775"/>
                </a:lnTo>
                <a:lnTo>
                  <a:pt x="321860" y="399586"/>
                </a:lnTo>
                <a:lnTo>
                  <a:pt x="314586" y="402469"/>
                </a:lnTo>
                <a:lnTo>
                  <a:pt x="306879" y="405343"/>
                </a:lnTo>
                <a:lnTo>
                  <a:pt x="296979" y="408212"/>
                </a:lnTo>
                <a:lnTo>
                  <a:pt x="285616" y="411077"/>
                </a:lnTo>
                <a:lnTo>
                  <a:pt x="273278" y="413940"/>
                </a:lnTo>
                <a:lnTo>
                  <a:pt x="262196" y="415848"/>
                </a:lnTo>
                <a:lnTo>
                  <a:pt x="251950" y="417121"/>
                </a:lnTo>
                <a:lnTo>
                  <a:pt x="242262" y="417969"/>
                </a:lnTo>
                <a:lnTo>
                  <a:pt x="231040" y="418534"/>
                </a:lnTo>
                <a:lnTo>
                  <a:pt x="205872" y="419163"/>
                </a:lnTo>
                <a:lnTo>
                  <a:pt x="174029" y="419516"/>
                </a:lnTo>
                <a:lnTo>
                  <a:pt x="165550" y="418613"/>
                </a:lnTo>
                <a:lnTo>
                  <a:pt x="157992" y="417059"/>
                </a:lnTo>
                <a:lnTo>
                  <a:pt x="151048" y="415070"/>
                </a:lnTo>
                <a:lnTo>
                  <a:pt x="123072" y="407720"/>
                </a:lnTo>
                <a:lnTo>
                  <a:pt x="90653" y="399510"/>
                </a:lnTo>
                <a:lnTo>
                  <a:pt x="82343" y="397656"/>
                </a:lnTo>
                <a:lnTo>
                  <a:pt x="70570" y="395596"/>
                </a:lnTo>
                <a:lnTo>
                  <a:pt x="59622" y="392140"/>
                </a:lnTo>
                <a:lnTo>
                  <a:pt x="34290" y="3768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16"/>
          <p:cNvSpPr/>
          <p:nvPr/>
        </p:nvSpPr>
        <p:spPr>
          <a:xfrm>
            <a:off x="1769201" y="2789931"/>
            <a:ext cx="324939" cy="244720"/>
          </a:xfrm>
          <a:custGeom>
            <a:avLst/>
            <a:gdLst/>
            <a:ahLst/>
            <a:cxnLst/>
            <a:rect l="0" t="0" r="0" b="0"/>
            <a:pathLst>
              <a:path w="324939" h="244720">
                <a:moveTo>
                  <a:pt x="162468" y="13276"/>
                </a:moveTo>
                <a:lnTo>
                  <a:pt x="148816" y="8725"/>
                </a:lnTo>
                <a:lnTo>
                  <a:pt x="139573" y="6491"/>
                </a:lnTo>
                <a:lnTo>
                  <a:pt x="130385" y="4546"/>
                </a:lnTo>
                <a:lnTo>
                  <a:pt x="123934" y="2693"/>
                </a:lnTo>
                <a:lnTo>
                  <a:pt x="116777" y="506"/>
                </a:lnTo>
                <a:lnTo>
                  <a:pt x="111052" y="0"/>
                </a:lnTo>
                <a:lnTo>
                  <a:pt x="106284" y="615"/>
                </a:lnTo>
                <a:lnTo>
                  <a:pt x="97492" y="2887"/>
                </a:lnTo>
                <a:lnTo>
                  <a:pt x="92481" y="3492"/>
                </a:lnTo>
                <a:lnTo>
                  <a:pt x="87235" y="3896"/>
                </a:lnTo>
                <a:lnTo>
                  <a:pt x="81833" y="5118"/>
                </a:lnTo>
                <a:lnTo>
                  <a:pt x="76326" y="6885"/>
                </a:lnTo>
                <a:lnTo>
                  <a:pt x="70750" y="9015"/>
                </a:lnTo>
                <a:lnTo>
                  <a:pt x="62015" y="13922"/>
                </a:lnTo>
                <a:lnTo>
                  <a:pt x="54005" y="19278"/>
                </a:lnTo>
                <a:lnTo>
                  <a:pt x="44095" y="24834"/>
                </a:lnTo>
                <a:lnTo>
                  <a:pt x="27806" y="33316"/>
                </a:lnTo>
                <a:lnTo>
                  <a:pt x="23163" y="37114"/>
                </a:lnTo>
                <a:lnTo>
                  <a:pt x="19116" y="41550"/>
                </a:lnTo>
                <a:lnTo>
                  <a:pt x="15465" y="46413"/>
                </a:lnTo>
                <a:lnTo>
                  <a:pt x="13031" y="50608"/>
                </a:lnTo>
                <a:lnTo>
                  <a:pt x="10327" y="57808"/>
                </a:lnTo>
                <a:lnTo>
                  <a:pt x="8653" y="62014"/>
                </a:lnTo>
                <a:lnTo>
                  <a:pt x="6585" y="66723"/>
                </a:lnTo>
                <a:lnTo>
                  <a:pt x="4254" y="71767"/>
                </a:lnTo>
                <a:lnTo>
                  <a:pt x="2699" y="77035"/>
                </a:lnTo>
                <a:lnTo>
                  <a:pt x="1663" y="82452"/>
                </a:lnTo>
                <a:lnTo>
                  <a:pt x="972" y="87969"/>
                </a:lnTo>
                <a:lnTo>
                  <a:pt x="512" y="95456"/>
                </a:lnTo>
                <a:lnTo>
                  <a:pt x="0" y="113935"/>
                </a:lnTo>
                <a:lnTo>
                  <a:pt x="816" y="122292"/>
                </a:lnTo>
                <a:lnTo>
                  <a:pt x="2313" y="129769"/>
                </a:lnTo>
                <a:lnTo>
                  <a:pt x="4263" y="136658"/>
                </a:lnTo>
                <a:lnTo>
                  <a:pt x="6516" y="143156"/>
                </a:lnTo>
                <a:lnTo>
                  <a:pt x="8970" y="149393"/>
                </a:lnTo>
                <a:lnTo>
                  <a:pt x="11559" y="155455"/>
                </a:lnTo>
                <a:lnTo>
                  <a:pt x="16975" y="167272"/>
                </a:lnTo>
                <a:lnTo>
                  <a:pt x="19753" y="173090"/>
                </a:lnTo>
                <a:lnTo>
                  <a:pt x="23510" y="178874"/>
                </a:lnTo>
                <a:lnTo>
                  <a:pt x="27919" y="184634"/>
                </a:lnTo>
                <a:lnTo>
                  <a:pt x="32764" y="190380"/>
                </a:lnTo>
                <a:lnTo>
                  <a:pt x="40756" y="197068"/>
                </a:lnTo>
                <a:lnTo>
                  <a:pt x="50847" y="204384"/>
                </a:lnTo>
                <a:lnTo>
                  <a:pt x="62337" y="212119"/>
                </a:lnTo>
                <a:lnTo>
                  <a:pt x="71901" y="218228"/>
                </a:lnTo>
                <a:lnTo>
                  <a:pt x="80183" y="223253"/>
                </a:lnTo>
                <a:lnTo>
                  <a:pt x="87609" y="227556"/>
                </a:lnTo>
                <a:lnTo>
                  <a:pt x="95417" y="231377"/>
                </a:lnTo>
                <a:lnTo>
                  <a:pt x="103480" y="234877"/>
                </a:lnTo>
                <a:lnTo>
                  <a:pt x="111713" y="238162"/>
                </a:lnTo>
                <a:lnTo>
                  <a:pt x="119106" y="240353"/>
                </a:lnTo>
                <a:lnTo>
                  <a:pt x="125940" y="241813"/>
                </a:lnTo>
                <a:lnTo>
                  <a:pt x="132401" y="242787"/>
                </a:lnTo>
                <a:lnTo>
                  <a:pt x="138614" y="243436"/>
                </a:lnTo>
                <a:lnTo>
                  <a:pt x="144660" y="243868"/>
                </a:lnTo>
                <a:lnTo>
                  <a:pt x="150596" y="244157"/>
                </a:lnTo>
                <a:lnTo>
                  <a:pt x="164812" y="244477"/>
                </a:lnTo>
                <a:lnTo>
                  <a:pt x="210681" y="244719"/>
                </a:lnTo>
                <a:lnTo>
                  <a:pt x="216518" y="243771"/>
                </a:lnTo>
                <a:lnTo>
                  <a:pt x="222314" y="242187"/>
                </a:lnTo>
                <a:lnTo>
                  <a:pt x="228083" y="240178"/>
                </a:lnTo>
                <a:lnTo>
                  <a:pt x="234786" y="236934"/>
                </a:lnTo>
                <a:lnTo>
                  <a:pt x="242113" y="232867"/>
                </a:lnTo>
                <a:lnTo>
                  <a:pt x="249855" y="228250"/>
                </a:lnTo>
                <a:lnTo>
                  <a:pt x="256921" y="224219"/>
                </a:lnTo>
                <a:lnTo>
                  <a:pt x="269853" y="217201"/>
                </a:lnTo>
                <a:lnTo>
                  <a:pt x="275015" y="213044"/>
                </a:lnTo>
                <a:lnTo>
                  <a:pt x="279410" y="208367"/>
                </a:lnTo>
                <a:lnTo>
                  <a:pt x="283292" y="203344"/>
                </a:lnTo>
                <a:lnTo>
                  <a:pt x="287785" y="198091"/>
                </a:lnTo>
                <a:lnTo>
                  <a:pt x="292685" y="192683"/>
                </a:lnTo>
                <a:lnTo>
                  <a:pt x="306144" y="178511"/>
                </a:lnTo>
                <a:lnTo>
                  <a:pt x="309687" y="174868"/>
                </a:lnTo>
                <a:lnTo>
                  <a:pt x="312049" y="170534"/>
                </a:lnTo>
                <a:lnTo>
                  <a:pt x="313624" y="165740"/>
                </a:lnTo>
                <a:lnTo>
                  <a:pt x="314674" y="160639"/>
                </a:lnTo>
                <a:lnTo>
                  <a:pt x="316326" y="155333"/>
                </a:lnTo>
                <a:lnTo>
                  <a:pt x="318380" y="149891"/>
                </a:lnTo>
                <a:lnTo>
                  <a:pt x="320702" y="144357"/>
                </a:lnTo>
                <a:lnTo>
                  <a:pt x="322250" y="138764"/>
                </a:lnTo>
                <a:lnTo>
                  <a:pt x="323282" y="133129"/>
                </a:lnTo>
                <a:lnTo>
                  <a:pt x="323970" y="127468"/>
                </a:lnTo>
                <a:lnTo>
                  <a:pt x="324429" y="121789"/>
                </a:lnTo>
                <a:lnTo>
                  <a:pt x="324734" y="116098"/>
                </a:lnTo>
                <a:lnTo>
                  <a:pt x="324938" y="110399"/>
                </a:lnTo>
                <a:lnTo>
                  <a:pt x="323169" y="103742"/>
                </a:lnTo>
                <a:lnTo>
                  <a:pt x="320085" y="96447"/>
                </a:lnTo>
                <a:lnTo>
                  <a:pt x="316124" y="88726"/>
                </a:lnTo>
                <a:lnTo>
                  <a:pt x="309673" y="79768"/>
                </a:lnTo>
                <a:lnTo>
                  <a:pt x="301562" y="69987"/>
                </a:lnTo>
                <a:lnTo>
                  <a:pt x="292345" y="59656"/>
                </a:lnTo>
                <a:lnTo>
                  <a:pt x="282390" y="50863"/>
                </a:lnTo>
                <a:lnTo>
                  <a:pt x="271944" y="43097"/>
                </a:lnTo>
                <a:lnTo>
                  <a:pt x="261170" y="36014"/>
                </a:lnTo>
                <a:lnTo>
                  <a:pt x="252082" y="31292"/>
                </a:lnTo>
                <a:lnTo>
                  <a:pt x="244118" y="28144"/>
                </a:lnTo>
                <a:lnTo>
                  <a:pt x="236904" y="26046"/>
                </a:lnTo>
                <a:lnTo>
                  <a:pt x="230190" y="23694"/>
                </a:lnTo>
                <a:lnTo>
                  <a:pt x="223809" y="21174"/>
                </a:lnTo>
                <a:lnTo>
                  <a:pt x="217649" y="18541"/>
                </a:lnTo>
                <a:lnTo>
                  <a:pt x="209733" y="16786"/>
                </a:lnTo>
                <a:lnTo>
                  <a:pt x="200646" y="15616"/>
                </a:lnTo>
                <a:lnTo>
                  <a:pt x="153896" y="132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17"/>
          <p:cNvSpPr/>
          <p:nvPr/>
        </p:nvSpPr>
        <p:spPr>
          <a:xfrm>
            <a:off x="2540317" y="2254567"/>
            <a:ext cx="102871" cy="385764"/>
          </a:xfrm>
          <a:custGeom>
            <a:avLst/>
            <a:gdLst/>
            <a:ahLst/>
            <a:cxnLst/>
            <a:rect l="0" t="0" r="0" b="0"/>
            <a:pathLst>
              <a:path w="102871" h="385764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381" y="19313"/>
                </a:lnTo>
                <a:lnTo>
                  <a:pt x="10583" y="25411"/>
                </a:lnTo>
                <a:lnTo>
                  <a:pt x="12770" y="28371"/>
                </a:lnTo>
                <a:lnTo>
                  <a:pt x="15201" y="39279"/>
                </a:lnTo>
                <a:lnTo>
                  <a:pt x="15849" y="46189"/>
                </a:lnTo>
                <a:lnTo>
                  <a:pt x="17233" y="51747"/>
                </a:lnTo>
                <a:lnTo>
                  <a:pt x="19109" y="56406"/>
                </a:lnTo>
                <a:lnTo>
                  <a:pt x="21312" y="60464"/>
                </a:lnTo>
                <a:lnTo>
                  <a:pt x="25638" y="72694"/>
                </a:lnTo>
                <a:lnTo>
                  <a:pt x="38065" y="111684"/>
                </a:lnTo>
                <a:lnTo>
                  <a:pt x="43474" y="130653"/>
                </a:lnTo>
                <a:lnTo>
                  <a:pt x="48033" y="148062"/>
                </a:lnTo>
                <a:lnTo>
                  <a:pt x="52024" y="164431"/>
                </a:lnTo>
                <a:lnTo>
                  <a:pt x="55638" y="178200"/>
                </a:lnTo>
                <a:lnTo>
                  <a:pt x="67180" y="219805"/>
                </a:lnTo>
                <a:lnTo>
                  <a:pt x="94713" y="327749"/>
                </a:lnTo>
                <a:lnTo>
                  <a:pt x="97432" y="339466"/>
                </a:lnTo>
                <a:lnTo>
                  <a:pt x="99244" y="348231"/>
                </a:lnTo>
                <a:lnTo>
                  <a:pt x="100453" y="355027"/>
                </a:lnTo>
                <a:lnTo>
                  <a:pt x="101796" y="365117"/>
                </a:lnTo>
                <a:lnTo>
                  <a:pt x="102870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18"/>
          <p:cNvSpPr/>
          <p:nvPr/>
        </p:nvSpPr>
        <p:spPr>
          <a:xfrm>
            <a:off x="2471737" y="244316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13652" y="4551"/>
                </a:lnTo>
                <a:lnTo>
                  <a:pt x="19579" y="6844"/>
                </a:lnTo>
                <a:lnTo>
                  <a:pt x="25435" y="9325"/>
                </a:lnTo>
                <a:lnTo>
                  <a:pt x="31244" y="11932"/>
                </a:lnTo>
                <a:lnTo>
                  <a:pt x="39880" y="13670"/>
                </a:lnTo>
                <a:lnTo>
                  <a:pt x="50399" y="14828"/>
                </a:lnTo>
                <a:lnTo>
                  <a:pt x="71929" y="16115"/>
                </a:lnTo>
                <a:lnTo>
                  <a:pt x="87849" y="16688"/>
                </a:lnTo>
                <a:lnTo>
                  <a:pt x="107521" y="17010"/>
                </a:lnTo>
                <a:lnTo>
                  <a:pt x="188595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19"/>
          <p:cNvSpPr/>
          <p:nvPr/>
        </p:nvSpPr>
        <p:spPr>
          <a:xfrm>
            <a:off x="3011985" y="1877527"/>
            <a:ext cx="299858" cy="368469"/>
          </a:xfrm>
          <a:custGeom>
            <a:avLst/>
            <a:gdLst/>
            <a:ahLst/>
            <a:cxnLst/>
            <a:rect l="0" t="0" r="0" b="0"/>
            <a:pathLst>
              <a:path w="299858" h="368469">
                <a:moveTo>
                  <a:pt x="248422" y="119865"/>
                </a:moveTo>
                <a:lnTo>
                  <a:pt x="252973" y="110763"/>
                </a:lnTo>
                <a:lnTo>
                  <a:pt x="255207" y="101215"/>
                </a:lnTo>
                <a:lnTo>
                  <a:pt x="255803" y="96002"/>
                </a:lnTo>
                <a:lnTo>
                  <a:pt x="253925" y="85129"/>
                </a:lnTo>
                <a:lnTo>
                  <a:pt x="249915" y="73947"/>
                </a:lnTo>
                <a:lnTo>
                  <a:pt x="244958" y="62627"/>
                </a:lnTo>
                <a:lnTo>
                  <a:pt x="239580" y="51246"/>
                </a:lnTo>
                <a:lnTo>
                  <a:pt x="236812" y="45544"/>
                </a:lnTo>
                <a:lnTo>
                  <a:pt x="233062" y="40790"/>
                </a:lnTo>
                <a:lnTo>
                  <a:pt x="223815" y="32968"/>
                </a:lnTo>
                <a:lnTo>
                  <a:pt x="218683" y="29549"/>
                </a:lnTo>
                <a:lnTo>
                  <a:pt x="213356" y="26317"/>
                </a:lnTo>
                <a:lnTo>
                  <a:pt x="207900" y="23210"/>
                </a:lnTo>
                <a:lnTo>
                  <a:pt x="196757" y="17217"/>
                </a:lnTo>
                <a:lnTo>
                  <a:pt x="174082" y="5609"/>
                </a:lnTo>
                <a:lnTo>
                  <a:pt x="167429" y="3689"/>
                </a:lnTo>
                <a:lnTo>
                  <a:pt x="160137" y="2409"/>
                </a:lnTo>
                <a:lnTo>
                  <a:pt x="152418" y="1556"/>
                </a:lnTo>
                <a:lnTo>
                  <a:pt x="144414" y="988"/>
                </a:lnTo>
                <a:lnTo>
                  <a:pt x="136221" y="608"/>
                </a:lnTo>
                <a:lnTo>
                  <a:pt x="113577" y="75"/>
                </a:lnTo>
                <a:lnTo>
                  <a:pt x="107091" y="0"/>
                </a:lnTo>
                <a:lnTo>
                  <a:pt x="99908" y="902"/>
                </a:lnTo>
                <a:lnTo>
                  <a:pt x="92263" y="2457"/>
                </a:lnTo>
                <a:lnTo>
                  <a:pt x="84309" y="4445"/>
                </a:lnTo>
                <a:lnTo>
                  <a:pt x="77101" y="5771"/>
                </a:lnTo>
                <a:lnTo>
                  <a:pt x="70390" y="6655"/>
                </a:lnTo>
                <a:lnTo>
                  <a:pt x="64011" y="7244"/>
                </a:lnTo>
                <a:lnTo>
                  <a:pt x="55949" y="10494"/>
                </a:lnTo>
                <a:lnTo>
                  <a:pt x="46764" y="15519"/>
                </a:lnTo>
                <a:lnTo>
                  <a:pt x="36831" y="21726"/>
                </a:lnTo>
                <a:lnTo>
                  <a:pt x="29257" y="26817"/>
                </a:lnTo>
                <a:lnTo>
                  <a:pt x="23254" y="31163"/>
                </a:lnTo>
                <a:lnTo>
                  <a:pt x="14045" y="38532"/>
                </a:lnTo>
                <a:lnTo>
                  <a:pt x="6777" y="44982"/>
                </a:lnTo>
                <a:lnTo>
                  <a:pt x="4458" y="48988"/>
                </a:lnTo>
                <a:lnTo>
                  <a:pt x="1881" y="58519"/>
                </a:lnTo>
                <a:lnTo>
                  <a:pt x="736" y="69105"/>
                </a:lnTo>
                <a:lnTo>
                  <a:pt x="227" y="80160"/>
                </a:lnTo>
                <a:lnTo>
                  <a:pt x="0" y="91423"/>
                </a:lnTo>
                <a:lnTo>
                  <a:pt x="1845" y="96141"/>
                </a:lnTo>
                <a:lnTo>
                  <a:pt x="4980" y="100239"/>
                </a:lnTo>
                <a:lnTo>
                  <a:pt x="13543" y="107333"/>
                </a:lnTo>
                <a:lnTo>
                  <a:pt x="18493" y="110558"/>
                </a:lnTo>
                <a:lnTo>
                  <a:pt x="23699" y="113660"/>
                </a:lnTo>
                <a:lnTo>
                  <a:pt x="30979" y="117633"/>
                </a:lnTo>
                <a:lnTo>
                  <a:pt x="49228" y="127128"/>
                </a:lnTo>
                <a:lnTo>
                  <a:pt x="58476" y="130422"/>
                </a:lnTo>
                <a:lnTo>
                  <a:pt x="67499" y="132618"/>
                </a:lnTo>
                <a:lnTo>
                  <a:pt x="76372" y="134082"/>
                </a:lnTo>
                <a:lnTo>
                  <a:pt x="84192" y="136011"/>
                </a:lnTo>
                <a:lnTo>
                  <a:pt x="91310" y="138249"/>
                </a:lnTo>
                <a:lnTo>
                  <a:pt x="97961" y="140693"/>
                </a:lnTo>
                <a:lnTo>
                  <a:pt x="105252" y="142323"/>
                </a:lnTo>
                <a:lnTo>
                  <a:pt x="112970" y="143410"/>
                </a:lnTo>
                <a:lnTo>
                  <a:pt x="120973" y="144134"/>
                </a:lnTo>
                <a:lnTo>
                  <a:pt x="131071" y="143664"/>
                </a:lnTo>
                <a:lnTo>
                  <a:pt x="142566" y="142399"/>
                </a:lnTo>
                <a:lnTo>
                  <a:pt x="154991" y="140602"/>
                </a:lnTo>
                <a:lnTo>
                  <a:pt x="167085" y="138453"/>
                </a:lnTo>
                <a:lnTo>
                  <a:pt x="178957" y="136067"/>
                </a:lnTo>
                <a:lnTo>
                  <a:pt x="190682" y="133524"/>
                </a:lnTo>
                <a:lnTo>
                  <a:pt x="200404" y="130876"/>
                </a:lnTo>
                <a:lnTo>
                  <a:pt x="208790" y="128158"/>
                </a:lnTo>
                <a:lnTo>
                  <a:pt x="216285" y="125394"/>
                </a:lnTo>
                <a:lnTo>
                  <a:pt x="223188" y="122598"/>
                </a:lnTo>
                <a:lnTo>
                  <a:pt x="229694" y="119782"/>
                </a:lnTo>
                <a:lnTo>
                  <a:pt x="235937" y="116952"/>
                </a:lnTo>
                <a:lnTo>
                  <a:pt x="242956" y="113161"/>
                </a:lnTo>
                <a:lnTo>
                  <a:pt x="250493" y="108728"/>
                </a:lnTo>
                <a:lnTo>
                  <a:pt x="258375" y="103868"/>
                </a:lnTo>
                <a:lnTo>
                  <a:pt x="265535" y="98723"/>
                </a:lnTo>
                <a:lnTo>
                  <a:pt x="272213" y="93388"/>
                </a:lnTo>
                <a:lnTo>
                  <a:pt x="278570" y="87926"/>
                </a:lnTo>
                <a:lnTo>
                  <a:pt x="285634" y="79317"/>
                </a:lnTo>
                <a:lnTo>
                  <a:pt x="290168" y="70581"/>
                </a:lnTo>
                <a:lnTo>
                  <a:pt x="290954" y="59966"/>
                </a:lnTo>
                <a:lnTo>
                  <a:pt x="290111" y="58025"/>
                </a:lnTo>
                <a:lnTo>
                  <a:pt x="288598" y="57683"/>
                </a:lnTo>
                <a:lnTo>
                  <a:pt x="283875" y="59428"/>
                </a:lnTo>
                <a:lnTo>
                  <a:pt x="278506" y="64281"/>
                </a:lnTo>
                <a:lnTo>
                  <a:pt x="277051" y="67569"/>
                </a:lnTo>
                <a:lnTo>
                  <a:pt x="275433" y="76302"/>
                </a:lnTo>
                <a:lnTo>
                  <a:pt x="274050" y="83203"/>
                </a:lnTo>
                <a:lnTo>
                  <a:pt x="269972" y="101031"/>
                </a:lnTo>
                <a:lnTo>
                  <a:pt x="262321" y="132488"/>
                </a:lnTo>
                <a:lnTo>
                  <a:pt x="261498" y="144473"/>
                </a:lnTo>
                <a:lnTo>
                  <a:pt x="261902" y="157225"/>
                </a:lnTo>
                <a:lnTo>
                  <a:pt x="269394" y="239217"/>
                </a:lnTo>
                <a:lnTo>
                  <a:pt x="271928" y="258488"/>
                </a:lnTo>
                <a:lnTo>
                  <a:pt x="274570" y="273240"/>
                </a:lnTo>
                <a:lnTo>
                  <a:pt x="277284" y="284980"/>
                </a:lnTo>
                <a:lnTo>
                  <a:pt x="279093" y="295664"/>
                </a:lnTo>
                <a:lnTo>
                  <a:pt x="280300" y="305644"/>
                </a:lnTo>
                <a:lnTo>
                  <a:pt x="299857" y="3684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20"/>
          <p:cNvSpPr/>
          <p:nvPr/>
        </p:nvSpPr>
        <p:spPr>
          <a:xfrm>
            <a:off x="2917507" y="2400333"/>
            <a:ext cx="531496" cy="17113"/>
          </a:xfrm>
          <a:custGeom>
            <a:avLst/>
            <a:gdLst/>
            <a:ahLst/>
            <a:cxnLst/>
            <a:rect l="0" t="0" r="0" b="0"/>
            <a:pathLst>
              <a:path w="531496" h="17113">
                <a:moveTo>
                  <a:pt x="0" y="17112"/>
                </a:moveTo>
                <a:lnTo>
                  <a:pt x="13652" y="12561"/>
                </a:lnTo>
                <a:lnTo>
                  <a:pt x="22436" y="11220"/>
                </a:lnTo>
                <a:lnTo>
                  <a:pt x="33055" y="10326"/>
                </a:lnTo>
                <a:lnTo>
                  <a:pt x="44897" y="9731"/>
                </a:lnTo>
                <a:lnTo>
                  <a:pt x="57554" y="8381"/>
                </a:lnTo>
                <a:lnTo>
                  <a:pt x="70754" y="6529"/>
                </a:lnTo>
                <a:lnTo>
                  <a:pt x="84317" y="4341"/>
                </a:lnTo>
                <a:lnTo>
                  <a:pt x="102884" y="2883"/>
                </a:lnTo>
                <a:lnTo>
                  <a:pt x="124787" y="1911"/>
                </a:lnTo>
                <a:lnTo>
                  <a:pt x="172618" y="831"/>
                </a:lnTo>
                <a:lnTo>
                  <a:pt x="417889" y="0"/>
                </a:lnTo>
                <a:lnTo>
                  <a:pt x="441471" y="942"/>
                </a:lnTo>
                <a:lnTo>
                  <a:pt x="460049" y="2522"/>
                </a:lnTo>
                <a:lnTo>
                  <a:pt x="475292" y="4527"/>
                </a:lnTo>
                <a:lnTo>
                  <a:pt x="487359" y="5865"/>
                </a:lnTo>
                <a:lnTo>
                  <a:pt x="497308" y="6756"/>
                </a:lnTo>
                <a:lnTo>
                  <a:pt x="531495" y="85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21"/>
          <p:cNvSpPr/>
          <p:nvPr/>
        </p:nvSpPr>
        <p:spPr>
          <a:xfrm>
            <a:off x="2926079" y="2521611"/>
            <a:ext cx="435728" cy="358315"/>
          </a:xfrm>
          <a:custGeom>
            <a:avLst/>
            <a:gdLst/>
            <a:ahLst/>
            <a:cxnLst/>
            <a:rect l="0" t="0" r="0" b="0"/>
            <a:pathLst>
              <a:path w="435728" h="358315">
                <a:moveTo>
                  <a:pt x="60008" y="15849"/>
                </a:moveTo>
                <a:lnTo>
                  <a:pt x="82762" y="11298"/>
                </a:lnTo>
                <a:lnTo>
                  <a:pt x="90417" y="9957"/>
                </a:lnTo>
                <a:lnTo>
                  <a:pt x="101463" y="8468"/>
                </a:lnTo>
                <a:lnTo>
                  <a:pt x="109552" y="7118"/>
                </a:lnTo>
                <a:lnTo>
                  <a:pt x="131240" y="3078"/>
                </a:lnTo>
                <a:lnTo>
                  <a:pt x="141786" y="1620"/>
                </a:lnTo>
                <a:lnTo>
                  <a:pt x="151674" y="648"/>
                </a:lnTo>
                <a:lnTo>
                  <a:pt x="161124" y="0"/>
                </a:lnTo>
                <a:lnTo>
                  <a:pt x="173139" y="520"/>
                </a:lnTo>
                <a:lnTo>
                  <a:pt x="186864" y="1820"/>
                </a:lnTo>
                <a:lnTo>
                  <a:pt x="201728" y="3638"/>
                </a:lnTo>
                <a:lnTo>
                  <a:pt x="213543" y="4851"/>
                </a:lnTo>
                <a:lnTo>
                  <a:pt x="223325" y="5659"/>
                </a:lnTo>
                <a:lnTo>
                  <a:pt x="231751" y="6198"/>
                </a:lnTo>
                <a:lnTo>
                  <a:pt x="240226" y="7510"/>
                </a:lnTo>
                <a:lnTo>
                  <a:pt x="248733" y="9337"/>
                </a:lnTo>
                <a:lnTo>
                  <a:pt x="257262" y="11508"/>
                </a:lnTo>
                <a:lnTo>
                  <a:pt x="269279" y="16459"/>
                </a:lnTo>
                <a:lnTo>
                  <a:pt x="281399" y="24602"/>
                </a:lnTo>
                <a:lnTo>
                  <a:pt x="284755" y="27399"/>
                </a:lnTo>
                <a:lnTo>
                  <a:pt x="286992" y="30216"/>
                </a:lnTo>
                <a:lnTo>
                  <a:pt x="288483" y="33047"/>
                </a:lnTo>
                <a:lnTo>
                  <a:pt x="289477" y="35887"/>
                </a:lnTo>
                <a:lnTo>
                  <a:pt x="289187" y="38733"/>
                </a:lnTo>
                <a:lnTo>
                  <a:pt x="288042" y="41582"/>
                </a:lnTo>
                <a:lnTo>
                  <a:pt x="281879" y="52683"/>
                </a:lnTo>
                <a:lnTo>
                  <a:pt x="275775" y="62700"/>
                </a:lnTo>
                <a:lnTo>
                  <a:pt x="266712" y="73501"/>
                </a:lnTo>
                <a:lnTo>
                  <a:pt x="258874" y="82112"/>
                </a:lnTo>
                <a:lnTo>
                  <a:pt x="255450" y="85742"/>
                </a:lnTo>
                <a:lnTo>
                  <a:pt x="253168" y="89114"/>
                </a:lnTo>
                <a:lnTo>
                  <a:pt x="250632" y="95401"/>
                </a:lnTo>
                <a:lnTo>
                  <a:pt x="249204" y="104295"/>
                </a:lnTo>
                <a:lnTo>
                  <a:pt x="249956" y="107198"/>
                </a:lnTo>
                <a:lnTo>
                  <a:pt x="253332" y="112963"/>
                </a:lnTo>
                <a:lnTo>
                  <a:pt x="260588" y="121564"/>
                </a:lnTo>
                <a:lnTo>
                  <a:pt x="268770" y="130145"/>
                </a:lnTo>
                <a:lnTo>
                  <a:pt x="281777" y="138720"/>
                </a:lnTo>
                <a:lnTo>
                  <a:pt x="292240" y="144435"/>
                </a:lnTo>
                <a:lnTo>
                  <a:pt x="314478" y="155866"/>
                </a:lnTo>
                <a:lnTo>
                  <a:pt x="385533" y="195154"/>
                </a:lnTo>
                <a:lnTo>
                  <a:pt x="397726" y="205395"/>
                </a:lnTo>
                <a:lnTo>
                  <a:pt x="407272" y="215344"/>
                </a:lnTo>
                <a:lnTo>
                  <a:pt x="417865" y="222941"/>
                </a:lnTo>
                <a:lnTo>
                  <a:pt x="421452" y="227252"/>
                </a:lnTo>
                <a:lnTo>
                  <a:pt x="423843" y="232032"/>
                </a:lnTo>
                <a:lnTo>
                  <a:pt x="427452" y="241470"/>
                </a:lnTo>
                <a:lnTo>
                  <a:pt x="432232" y="248840"/>
                </a:lnTo>
                <a:lnTo>
                  <a:pt x="434991" y="257830"/>
                </a:lnTo>
                <a:lnTo>
                  <a:pt x="435727" y="262895"/>
                </a:lnTo>
                <a:lnTo>
                  <a:pt x="435265" y="267224"/>
                </a:lnTo>
                <a:lnTo>
                  <a:pt x="434004" y="271062"/>
                </a:lnTo>
                <a:lnTo>
                  <a:pt x="425137" y="288617"/>
                </a:lnTo>
                <a:lnTo>
                  <a:pt x="420585" y="294849"/>
                </a:lnTo>
                <a:lnTo>
                  <a:pt x="414693" y="301862"/>
                </a:lnTo>
                <a:lnTo>
                  <a:pt x="407907" y="309394"/>
                </a:lnTo>
                <a:lnTo>
                  <a:pt x="395287" y="320303"/>
                </a:lnTo>
                <a:lnTo>
                  <a:pt x="389255" y="324546"/>
                </a:lnTo>
                <a:lnTo>
                  <a:pt x="380471" y="329279"/>
                </a:lnTo>
                <a:lnTo>
                  <a:pt x="369853" y="334340"/>
                </a:lnTo>
                <a:lnTo>
                  <a:pt x="358011" y="339619"/>
                </a:lnTo>
                <a:lnTo>
                  <a:pt x="348212" y="343138"/>
                </a:lnTo>
                <a:lnTo>
                  <a:pt x="339773" y="345484"/>
                </a:lnTo>
                <a:lnTo>
                  <a:pt x="332243" y="347048"/>
                </a:lnTo>
                <a:lnTo>
                  <a:pt x="303442" y="353800"/>
                </a:lnTo>
                <a:lnTo>
                  <a:pt x="294687" y="355450"/>
                </a:lnTo>
                <a:lnTo>
                  <a:pt x="286946" y="356549"/>
                </a:lnTo>
                <a:lnTo>
                  <a:pt x="279880" y="357282"/>
                </a:lnTo>
                <a:lnTo>
                  <a:pt x="268502" y="357771"/>
                </a:lnTo>
                <a:lnTo>
                  <a:pt x="238079" y="358314"/>
                </a:lnTo>
                <a:lnTo>
                  <a:pt x="220632" y="357506"/>
                </a:lnTo>
                <a:lnTo>
                  <a:pt x="202333" y="356016"/>
                </a:lnTo>
                <a:lnTo>
                  <a:pt x="183467" y="354069"/>
                </a:lnTo>
                <a:lnTo>
                  <a:pt x="168031" y="352771"/>
                </a:lnTo>
                <a:lnTo>
                  <a:pt x="154883" y="351906"/>
                </a:lnTo>
                <a:lnTo>
                  <a:pt x="132655" y="350945"/>
                </a:lnTo>
                <a:lnTo>
                  <a:pt x="113251" y="350518"/>
                </a:lnTo>
                <a:lnTo>
                  <a:pt x="104076" y="349451"/>
                </a:lnTo>
                <a:lnTo>
                  <a:pt x="95101" y="347788"/>
                </a:lnTo>
                <a:lnTo>
                  <a:pt x="86261" y="345726"/>
                </a:lnTo>
                <a:lnTo>
                  <a:pt x="78462" y="344352"/>
                </a:lnTo>
                <a:lnTo>
                  <a:pt x="71358" y="343436"/>
                </a:lnTo>
                <a:lnTo>
                  <a:pt x="64717" y="342825"/>
                </a:lnTo>
                <a:lnTo>
                  <a:pt x="56480" y="341465"/>
                </a:lnTo>
                <a:lnTo>
                  <a:pt x="47179" y="339607"/>
                </a:lnTo>
                <a:lnTo>
                  <a:pt x="37167" y="337415"/>
                </a:lnTo>
                <a:lnTo>
                  <a:pt x="29541" y="335954"/>
                </a:lnTo>
                <a:lnTo>
                  <a:pt x="23504" y="334979"/>
                </a:lnTo>
                <a:lnTo>
                  <a:pt x="0" y="3244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22"/>
          <p:cNvSpPr/>
          <p:nvPr/>
        </p:nvSpPr>
        <p:spPr>
          <a:xfrm>
            <a:off x="3415254" y="2674620"/>
            <a:ext cx="263122" cy="227233"/>
          </a:xfrm>
          <a:custGeom>
            <a:avLst/>
            <a:gdLst/>
            <a:ahLst/>
            <a:cxnLst/>
            <a:rect l="0" t="0" r="0" b="0"/>
            <a:pathLst>
              <a:path w="263122" h="227233">
                <a:moveTo>
                  <a:pt x="128046" y="0"/>
                </a:moveTo>
                <a:lnTo>
                  <a:pt x="105291" y="0"/>
                </a:lnTo>
                <a:lnTo>
                  <a:pt x="97636" y="952"/>
                </a:lnTo>
                <a:lnTo>
                  <a:pt x="91580" y="2540"/>
                </a:lnTo>
                <a:lnTo>
                  <a:pt x="86590" y="4550"/>
                </a:lnTo>
                <a:lnTo>
                  <a:pt x="79454" y="7796"/>
                </a:lnTo>
                <a:lnTo>
                  <a:pt x="61364" y="16482"/>
                </a:lnTo>
                <a:lnTo>
                  <a:pt x="54064" y="20513"/>
                </a:lnTo>
                <a:lnTo>
                  <a:pt x="48245" y="24153"/>
                </a:lnTo>
                <a:lnTo>
                  <a:pt x="43412" y="27532"/>
                </a:lnTo>
                <a:lnTo>
                  <a:pt x="38286" y="31689"/>
                </a:lnTo>
                <a:lnTo>
                  <a:pt x="32963" y="36366"/>
                </a:lnTo>
                <a:lnTo>
                  <a:pt x="22922" y="45690"/>
                </a:lnTo>
                <a:lnTo>
                  <a:pt x="15284" y="53009"/>
                </a:lnTo>
                <a:lnTo>
                  <a:pt x="11913" y="57246"/>
                </a:lnTo>
                <a:lnTo>
                  <a:pt x="8714" y="61977"/>
                </a:lnTo>
                <a:lnTo>
                  <a:pt x="5629" y="67035"/>
                </a:lnTo>
                <a:lnTo>
                  <a:pt x="3572" y="74218"/>
                </a:lnTo>
                <a:lnTo>
                  <a:pt x="2201" y="82816"/>
                </a:lnTo>
                <a:lnTo>
                  <a:pt x="1286" y="92358"/>
                </a:lnTo>
                <a:lnTo>
                  <a:pt x="677" y="101577"/>
                </a:lnTo>
                <a:lnTo>
                  <a:pt x="270" y="110580"/>
                </a:lnTo>
                <a:lnTo>
                  <a:pt x="0" y="119440"/>
                </a:lnTo>
                <a:lnTo>
                  <a:pt x="771" y="127252"/>
                </a:lnTo>
                <a:lnTo>
                  <a:pt x="2239" y="134364"/>
                </a:lnTo>
                <a:lnTo>
                  <a:pt x="4169" y="141011"/>
                </a:lnTo>
                <a:lnTo>
                  <a:pt x="8314" y="149252"/>
                </a:lnTo>
                <a:lnTo>
                  <a:pt x="13935" y="158556"/>
                </a:lnTo>
                <a:lnTo>
                  <a:pt x="20539" y="168569"/>
                </a:lnTo>
                <a:lnTo>
                  <a:pt x="26847" y="176197"/>
                </a:lnTo>
                <a:lnTo>
                  <a:pt x="32958" y="182235"/>
                </a:lnTo>
                <a:lnTo>
                  <a:pt x="38936" y="187212"/>
                </a:lnTo>
                <a:lnTo>
                  <a:pt x="44827" y="191483"/>
                </a:lnTo>
                <a:lnTo>
                  <a:pt x="50659" y="195283"/>
                </a:lnTo>
                <a:lnTo>
                  <a:pt x="56452" y="198768"/>
                </a:lnTo>
                <a:lnTo>
                  <a:pt x="66029" y="202997"/>
                </a:lnTo>
                <a:lnTo>
                  <a:pt x="78128" y="207721"/>
                </a:lnTo>
                <a:lnTo>
                  <a:pt x="91910" y="212776"/>
                </a:lnTo>
                <a:lnTo>
                  <a:pt x="103003" y="216145"/>
                </a:lnTo>
                <a:lnTo>
                  <a:pt x="112303" y="218392"/>
                </a:lnTo>
                <a:lnTo>
                  <a:pt x="120408" y="219889"/>
                </a:lnTo>
                <a:lnTo>
                  <a:pt x="128669" y="221840"/>
                </a:lnTo>
                <a:lnTo>
                  <a:pt x="137033" y="224093"/>
                </a:lnTo>
                <a:lnTo>
                  <a:pt x="145467" y="226548"/>
                </a:lnTo>
                <a:lnTo>
                  <a:pt x="152995" y="227232"/>
                </a:lnTo>
                <a:lnTo>
                  <a:pt x="159919" y="226735"/>
                </a:lnTo>
                <a:lnTo>
                  <a:pt x="166439" y="225452"/>
                </a:lnTo>
                <a:lnTo>
                  <a:pt x="173644" y="224596"/>
                </a:lnTo>
                <a:lnTo>
                  <a:pt x="181304" y="224025"/>
                </a:lnTo>
                <a:lnTo>
                  <a:pt x="189269" y="223645"/>
                </a:lnTo>
                <a:lnTo>
                  <a:pt x="195531" y="222439"/>
                </a:lnTo>
                <a:lnTo>
                  <a:pt x="200659" y="220683"/>
                </a:lnTo>
                <a:lnTo>
                  <a:pt x="220282" y="211020"/>
                </a:lnTo>
                <a:lnTo>
                  <a:pt x="224779" y="208307"/>
                </a:lnTo>
                <a:lnTo>
                  <a:pt x="232315" y="202753"/>
                </a:lnTo>
                <a:lnTo>
                  <a:pt x="236611" y="198034"/>
                </a:lnTo>
                <a:lnTo>
                  <a:pt x="241380" y="192030"/>
                </a:lnTo>
                <a:lnTo>
                  <a:pt x="246465" y="185170"/>
                </a:lnTo>
                <a:lnTo>
                  <a:pt x="250806" y="177739"/>
                </a:lnTo>
                <a:lnTo>
                  <a:pt x="254654" y="169928"/>
                </a:lnTo>
                <a:lnTo>
                  <a:pt x="258171" y="161863"/>
                </a:lnTo>
                <a:lnTo>
                  <a:pt x="260516" y="154581"/>
                </a:lnTo>
                <a:lnTo>
                  <a:pt x="262079" y="147821"/>
                </a:lnTo>
                <a:lnTo>
                  <a:pt x="263121" y="141410"/>
                </a:lnTo>
                <a:lnTo>
                  <a:pt x="262864" y="135230"/>
                </a:lnTo>
                <a:lnTo>
                  <a:pt x="261739" y="129206"/>
                </a:lnTo>
                <a:lnTo>
                  <a:pt x="260037" y="123285"/>
                </a:lnTo>
                <a:lnTo>
                  <a:pt x="257950" y="118385"/>
                </a:lnTo>
                <a:lnTo>
                  <a:pt x="255606" y="114165"/>
                </a:lnTo>
                <a:lnTo>
                  <a:pt x="253091" y="110400"/>
                </a:lnTo>
                <a:lnTo>
                  <a:pt x="249509" y="105985"/>
                </a:lnTo>
                <a:lnTo>
                  <a:pt x="245216" y="101136"/>
                </a:lnTo>
                <a:lnTo>
                  <a:pt x="240449" y="95999"/>
                </a:lnTo>
                <a:lnTo>
                  <a:pt x="235366" y="91622"/>
                </a:lnTo>
                <a:lnTo>
                  <a:pt x="230073" y="87751"/>
                </a:lnTo>
                <a:lnTo>
                  <a:pt x="224639" y="84218"/>
                </a:lnTo>
                <a:lnTo>
                  <a:pt x="219111" y="79957"/>
                </a:lnTo>
                <a:lnTo>
                  <a:pt x="213521" y="75212"/>
                </a:lnTo>
                <a:lnTo>
                  <a:pt x="207889" y="70144"/>
                </a:lnTo>
                <a:lnTo>
                  <a:pt x="201277" y="64860"/>
                </a:lnTo>
                <a:lnTo>
                  <a:pt x="194011" y="59432"/>
                </a:lnTo>
                <a:lnTo>
                  <a:pt x="186311" y="53909"/>
                </a:lnTo>
                <a:lnTo>
                  <a:pt x="179271" y="50227"/>
                </a:lnTo>
                <a:lnTo>
                  <a:pt x="172673" y="47772"/>
                </a:lnTo>
                <a:lnTo>
                  <a:pt x="166370" y="46135"/>
                </a:lnTo>
                <a:lnTo>
                  <a:pt x="160263" y="44092"/>
                </a:lnTo>
                <a:lnTo>
                  <a:pt x="154286" y="41777"/>
                </a:lnTo>
                <a:lnTo>
                  <a:pt x="119473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23"/>
          <p:cNvSpPr/>
          <p:nvPr/>
        </p:nvSpPr>
        <p:spPr>
          <a:xfrm>
            <a:off x="3791902" y="2314575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48836" y="8572"/>
                </a:lnTo>
                <a:lnTo>
                  <a:pt x="57322" y="7620"/>
                </a:lnTo>
                <a:lnTo>
                  <a:pt x="67742" y="6032"/>
                </a:lnTo>
                <a:lnTo>
                  <a:pt x="79452" y="4021"/>
                </a:lnTo>
                <a:lnTo>
                  <a:pt x="91067" y="2681"/>
                </a:lnTo>
                <a:lnTo>
                  <a:pt x="102622" y="1787"/>
                </a:lnTo>
                <a:lnTo>
                  <a:pt x="124667" y="794"/>
                </a:lnTo>
                <a:lnTo>
                  <a:pt x="143990" y="352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24"/>
          <p:cNvSpPr/>
          <p:nvPr/>
        </p:nvSpPr>
        <p:spPr>
          <a:xfrm>
            <a:off x="3851909" y="2503170"/>
            <a:ext cx="137162" cy="8573"/>
          </a:xfrm>
          <a:custGeom>
            <a:avLst/>
            <a:gdLst/>
            <a:ahLst/>
            <a:cxnLst/>
            <a:rect l="0" t="0" r="0" b="0"/>
            <a:pathLst>
              <a:path w="137162" h="8573">
                <a:moveTo>
                  <a:pt x="0" y="8572"/>
                </a:moveTo>
                <a:lnTo>
                  <a:pt x="85156" y="8572"/>
                </a:lnTo>
                <a:lnTo>
                  <a:pt x="96776" y="7619"/>
                </a:lnTo>
                <a:lnTo>
                  <a:pt x="107380" y="6032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25"/>
          <p:cNvSpPr/>
          <p:nvPr/>
        </p:nvSpPr>
        <p:spPr>
          <a:xfrm>
            <a:off x="4160520" y="2067548"/>
            <a:ext cx="274321" cy="229724"/>
          </a:xfrm>
          <a:custGeom>
            <a:avLst/>
            <a:gdLst/>
            <a:ahLst/>
            <a:cxnLst/>
            <a:rect l="0" t="0" r="0" b="0"/>
            <a:pathLst>
              <a:path w="274321" h="229724">
                <a:moveTo>
                  <a:pt x="0" y="24141"/>
                </a:moveTo>
                <a:lnTo>
                  <a:pt x="4550" y="19591"/>
                </a:lnTo>
                <a:lnTo>
                  <a:pt x="7796" y="18250"/>
                </a:lnTo>
                <a:lnTo>
                  <a:pt x="11865" y="17356"/>
                </a:lnTo>
                <a:lnTo>
                  <a:pt x="16482" y="16761"/>
                </a:lnTo>
                <a:lnTo>
                  <a:pt x="23370" y="15411"/>
                </a:lnTo>
                <a:lnTo>
                  <a:pt x="77184" y="3742"/>
                </a:lnTo>
                <a:lnTo>
                  <a:pt x="87651" y="1969"/>
                </a:lnTo>
                <a:lnTo>
                  <a:pt x="96534" y="788"/>
                </a:lnTo>
                <a:lnTo>
                  <a:pt x="104361" y="0"/>
                </a:lnTo>
                <a:lnTo>
                  <a:pt x="114341" y="427"/>
                </a:lnTo>
                <a:lnTo>
                  <a:pt x="125757" y="1664"/>
                </a:lnTo>
                <a:lnTo>
                  <a:pt x="138131" y="3442"/>
                </a:lnTo>
                <a:lnTo>
                  <a:pt x="148284" y="4627"/>
                </a:lnTo>
                <a:lnTo>
                  <a:pt x="156959" y="5417"/>
                </a:lnTo>
                <a:lnTo>
                  <a:pt x="164647" y="5943"/>
                </a:lnTo>
                <a:lnTo>
                  <a:pt x="170724" y="7247"/>
                </a:lnTo>
                <a:lnTo>
                  <a:pt x="175728" y="9069"/>
                </a:lnTo>
                <a:lnTo>
                  <a:pt x="183829" y="13632"/>
                </a:lnTo>
                <a:lnTo>
                  <a:pt x="190604" y="18836"/>
                </a:lnTo>
                <a:lnTo>
                  <a:pt x="192792" y="21557"/>
                </a:lnTo>
                <a:lnTo>
                  <a:pt x="194250" y="24323"/>
                </a:lnTo>
                <a:lnTo>
                  <a:pt x="195222" y="27120"/>
                </a:lnTo>
                <a:lnTo>
                  <a:pt x="195871" y="30890"/>
                </a:lnTo>
                <a:lnTo>
                  <a:pt x="196303" y="35308"/>
                </a:lnTo>
                <a:lnTo>
                  <a:pt x="196591" y="40158"/>
                </a:lnTo>
                <a:lnTo>
                  <a:pt x="195831" y="44344"/>
                </a:lnTo>
                <a:lnTo>
                  <a:pt x="194371" y="48088"/>
                </a:lnTo>
                <a:lnTo>
                  <a:pt x="192446" y="51536"/>
                </a:lnTo>
                <a:lnTo>
                  <a:pt x="187766" y="60447"/>
                </a:lnTo>
                <a:lnTo>
                  <a:pt x="185185" y="65490"/>
                </a:lnTo>
                <a:lnTo>
                  <a:pt x="181559" y="69805"/>
                </a:lnTo>
                <a:lnTo>
                  <a:pt x="177237" y="73634"/>
                </a:lnTo>
                <a:lnTo>
                  <a:pt x="172450" y="77139"/>
                </a:lnTo>
                <a:lnTo>
                  <a:pt x="167354" y="81381"/>
                </a:lnTo>
                <a:lnTo>
                  <a:pt x="162052" y="86113"/>
                </a:lnTo>
                <a:lnTo>
                  <a:pt x="156612" y="91174"/>
                </a:lnTo>
                <a:lnTo>
                  <a:pt x="150128" y="96452"/>
                </a:lnTo>
                <a:lnTo>
                  <a:pt x="142947" y="101876"/>
                </a:lnTo>
                <a:lnTo>
                  <a:pt x="135303" y="107397"/>
                </a:lnTo>
                <a:lnTo>
                  <a:pt x="128302" y="112983"/>
                </a:lnTo>
                <a:lnTo>
                  <a:pt x="121730" y="118612"/>
                </a:lnTo>
                <a:lnTo>
                  <a:pt x="115443" y="124269"/>
                </a:lnTo>
                <a:lnTo>
                  <a:pt x="100838" y="138175"/>
                </a:lnTo>
                <a:lnTo>
                  <a:pt x="92942" y="145884"/>
                </a:lnTo>
                <a:lnTo>
                  <a:pt x="86726" y="152928"/>
                </a:lnTo>
                <a:lnTo>
                  <a:pt x="81630" y="159529"/>
                </a:lnTo>
                <a:lnTo>
                  <a:pt x="77280" y="165835"/>
                </a:lnTo>
                <a:lnTo>
                  <a:pt x="73427" y="170991"/>
                </a:lnTo>
                <a:lnTo>
                  <a:pt x="69907" y="175381"/>
                </a:lnTo>
                <a:lnTo>
                  <a:pt x="66606" y="179261"/>
                </a:lnTo>
                <a:lnTo>
                  <a:pt x="62940" y="186111"/>
                </a:lnTo>
                <a:lnTo>
                  <a:pt x="61311" y="193283"/>
                </a:lnTo>
                <a:lnTo>
                  <a:pt x="60876" y="197863"/>
                </a:lnTo>
                <a:lnTo>
                  <a:pt x="60587" y="202821"/>
                </a:lnTo>
                <a:lnTo>
                  <a:pt x="62298" y="207078"/>
                </a:lnTo>
                <a:lnTo>
                  <a:pt x="65344" y="210869"/>
                </a:lnTo>
                <a:lnTo>
                  <a:pt x="72857" y="217622"/>
                </a:lnTo>
                <a:lnTo>
                  <a:pt x="79370" y="223798"/>
                </a:lnTo>
                <a:lnTo>
                  <a:pt x="83393" y="225826"/>
                </a:lnTo>
                <a:lnTo>
                  <a:pt x="87981" y="227178"/>
                </a:lnTo>
                <a:lnTo>
                  <a:pt x="92944" y="228079"/>
                </a:lnTo>
                <a:lnTo>
                  <a:pt x="98157" y="228680"/>
                </a:lnTo>
                <a:lnTo>
                  <a:pt x="103538" y="229081"/>
                </a:lnTo>
                <a:lnTo>
                  <a:pt x="109030" y="229348"/>
                </a:lnTo>
                <a:lnTo>
                  <a:pt x="144065" y="229723"/>
                </a:lnTo>
                <a:lnTo>
                  <a:pt x="160813" y="227871"/>
                </a:lnTo>
                <a:lnTo>
                  <a:pt x="179599" y="224731"/>
                </a:lnTo>
                <a:lnTo>
                  <a:pt x="199742" y="220733"/>
                </a:lnTo>
                <a:lnTo>
                  <a:pt x="215076" y="218067"/>
                </a:lnTo>
                <a:lnTo>
                  <a:pt x="227204" y="216291"/>
                </a:lnTo>
                <a:lnTo>
                  <a:pt x="237194" y="215106"/>
                </a:lnTo>
                <a:lnTo>
                  <a:pt x="245759" y="214316"/>
                </a:lnTo>
                <a:lnTo>
                  <a:pt x="253374" y="213790"/>
                </a:lnTo>
                <a:lnTo>
                  <a:pt x="274320" y="2127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26"/>
          <p:cNvSpPr/>
          <p:nvPr/>
        </p:nvSpPr>
        <p:spPr>
          <a:xfrm>
            <a:off x="4537932" y="2005964"/>
            <a:ext cx="187174" cy="342901"/>
          </a:xfrm>
          <a:custGeom>
            <a:avLst/>
            <a:gdLst/>
            <a:ahLst/>
            <a:cxnLst/>
            <a:rect l="0" t="0" r="0" b="0"/>
            <a:pathLst>
              <a:path w="187174" h="342901">
                <a:moveTo>
                  <a:pt x="154083" y="0"/>
                </a:moveTo>
                <a:lnTo>
                  <a:pt x="112942" y="0"/>
                </a:lnTo>
                <a:lnTo>
                  <a:pt x="107606" y="953"/>
                </a:lnTo>
                <a:lnTo>
                  <a:pt x="102142" y="2541"/>
                </a:lnTo>
                <a:lnTo>
                  <a:pt x="96596" y="4551"/>
                </a:lnTo>
                <a:lnTo>
                  <a:pt x="66035" y="16483"/>
                </a:lnTo>
                <a:lnTo>
                  <a:pt x="57284" y="20514"/>
                </a:lnTo>
                <a:lnTo>
                  <a:pt x="50498" y="24154"/>
                </a:lnTo>
                <a:lnTo>
                  <a:pt x="45021" y="27533"/>
                </a:lnTo>
                <a:lnTo>
                  <a:pt x="38512" y="32643"/>
                </a:lnTo>
                <a:lnTo>
                  <a:pt x="31316" y="38907"/>
                </a:lnTo>
                <a:lnTo>
                  <a:pt x="12615" y="56296"/>
                </a:lnTo>
                <a:lnTo>
                  <a:pt x="8336" y="60391"/>
                </a:lnTo>
                <a:lnTo>
                  <a:pt x="5483" y="64073"/>
                </a:lnTo>
                <a:lnTo>
                  <a:pt x="2313" y="70705"/>
                </a:lnTo>
                <a:lnTo>
                  <a:pt x="529" y="79793"/>
                </a:lnTo>
                <a:lnTo>
                  <a:pt x="0" y="88519"/>
                </a:lnTo>
                <a:lnTo>
                  <a:pt x="878" y="91398"/>
                </a:lnTo>
                <a:lnTo>
                  <a:pt x="4395" y="97137"/>
                </a:lnTo>
                <a:lnTo>
                  <a:pt x="9132" y="102862"/>
                </a:lnTo>
                <a:lnTo>
                  <a:pt x="11729" y="105722"/>
                </a:lnTo>
                <a:lnTo>
                  <a:pt x="15365" y="108582"/>
                </a:lnTo>
                <a:lnTo>
                  <a:pt x="19694" y="111441"/>
                </a:lnTo>
                <a:lnTo>
                  <a:pt x="24485" y="114299"/>
                </a:lnTo>
                <a:lnTo>
                  <a:pt x="28632" y="116204"/>
                </a:lnTo>
                <a:lnTo>
                  <a:pt x="32349" y="117475"/>
                </a:lnTo>
                <a:lnTo>
                  <a:pt x="35779" y="118322"/>
                </a:lnTo>
                <a:lnTo>
                  <a:pt x="39971" y="118886"/>
                </a:lnTo>
                <a:lnTo>
                  <a:pt x="44671" y="119263"/>
                </a:lnTo>
                <a:lnTo>
                  <a:pt x="49709" y="119514"/>
                </a:lnTo>
                <a:lnTo>
                  <a:pt x="60387" y="119793"/>
                </a:lnTo>
                <a:lnTo>
                  <a:pt x="82764" y="119972"/>
                </a:lnTo>
                <a:lnTo>
                  <a:pt x="88439" y="119034"/>
                </a:lnTo>
                <a:lnTo>
                  <a:pt x="94128" y="117456"/>
                </a:lnTo>
                <a:lnTo>
                  <a:pt x="99825" y="115452"/>
                </a:lnTo>
                <a:lnTo>
                  <a:pt x="106481" y="112210"/>
                </a:lnTo>
                <a:lnTo>
                  <a:pt x="113776" y="108145"/>
                </a:lnTo>
                <a:lnTo>
                  <a:pt x="121496" y="103529"/>
                </a:lnTo>
                <a:lnTo>
                  <a:pt x="129501" y="97595"/>
                </a:lnTo>
                <a:lnTo>
                  <a:pt x="137695" y="90781"/>
                </a:lnTo>
                <a:lnTo>
                  <a:pt x="152514" y="77495"/>
                </a:lnTo>
                <a:lnTo>
                  <a:pt x="162276" y="68415"/>
                </a:lnTo>
                <a:lnTo>
                  <a:pt x="173126" y="57948"/>
                </a:lnTo>
                <a:lnTo>
                  <a:pt x="175350" y="56730"/>
                </a:lnTo>
                <a:lnTo>
                  <a:pt x="176834" y="56870"/>
                </a:lnTo>
                <a:lnTo>
                  <a:pt x="179214" y="59388"/>
                </a:lnTo>
                <a:lnTo>
                  <a:pt x="177000" y="69893"/>
                </a:lnTo>
                <a:lnTo>
                  <a:pt x="175076" y="78028"/>
                </a:lnTo>
                <a:lnTo>
                  <a:pt x="173793" y="85356"/>
                </a:lnTo>
                <a:lnTo>
                  <a:pt x="172938" y="92147"/>
                </a:lnTo>
                <a:lnTo>
                  <a:pt x="172368" y="98579"/>
                </a:lnTo>
                <a:lnTo>
                  <a:pt x="172940" y="117154"/>
                </a:lnTo>
                <a:lnTo>
                  <a:pt x="178709" y="230129"/>
                </a:lnTo>
                <a:lnTo>
                  <a:pt x="179315" y="255315"/>
                </a:lnTo>
                <a:lnTo>
                  <a:pt x="179704" y="293426"/>
                </a:lnTo>
                <a:lnTo>
                  <a:pt x="180688" y="299440"/>
                </a:lnTo>
                <a:lnTo>
                  <a:pt x="184323" y="308662"/>
                </a:lnTo>
                <a:lnTo>
                  <a:pt x="186573" y="315936"/>
                </a:lnTo>
                <a:lnTo>
                  <a:pt x="187173" y="319209"/>
                </a:lnTo>
                <a:lnTo>
                  <a:pt x="186620" y="322344"/>
                </a:lnTo>
                <a:lnTo>
                  <a:pt x="182244" y="331306"/>
                </a:lnTo>
                <a:lnTo>
                  <a:pt x="181429" y="334219"/>
                </a:lnTo>
                <a:lnTo>
                  <a:pt x="17980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27"/>
          <p:cNvSpPr/>
          <p:nvPr/>
        </p:nvSpPr>
        <p:spPr>
          <a:xfrm>
            <a:off x="4117657" y="2472610"/>
            <a:ext cx="625794" cy="39133"/>
          </a:xfrm>
          <a:custGeom>
            <a:avLst/>
            <a:gdLst/>
            <a:ahLst/>
            <a:cxnLst/>
            <a:rect l="0" t="0" r="0" b="0"/>
            <a:pathLst>
              <a:path w="625794" h="39133">
                <a:moveTo>
                  <a:pt x="0" y="39132"/>
                </a:moveTo>
                <a:lnTo>
                  <a:pt x="13652" y="34581"/>
                </a:lnTo>
                <a:lnTo>
                  <a:pt x="19579" y="33241"/>
                </a:lnTo>
                <a:lnTo>
                  <a:pt x="25435" y="32347"/>
                </a:lnTo>
                <a:lnTo>
                  <a:pt x="31244" y="31751"/>
                </a:lnTo>
                <a:lnTo>
                  <a:pt x="37975" y="30401"/>
                </a:lnTo>
                <a:lnTo>
                  <a:pt x="45319" y="28549"/>
                </a:lnTo>
                <a:lnTo>
                  <a:pt x="53073" y="26362"/>
                </a:lnTo>
                <a:lnTo>
                  <a:pt x="66814" y="23951"/>
                </a:lnTo>
                <a:lnTo>
                  <a:pt x="104943" y="18733"/>
                </a:lnTo>
                <a:lnTo>
                  <a:pt x="170053" y="10439"/>
                </a:lnTo>
                <a:lnTo>
                  <a:pt x="188616" y="8574"/>
                </a:lnTo>
                <a:lnTo>
                  <a:pt x="204802" y="7330"/>
                </a:lnTo>
                <a:lnTo>
                  <a:pt x="219402" y="6501"/>
                </a:lnTo>
                <a:lnTo>
                  <a:pt x="245784" y="5579"/>
                </a:lnTo>
                <a:lnTo>
                  <a:pt x="258154" y="5334"/>
                </a:lnTo>
                <a:lnTo>
                  <a:pt x="339274" y="437"/>
                </a:lnTo>
                <a:lnTo>
                  <a:pt x="384298" y="0"/>
                </a:lnTo>
                <a:lnTo>
                  <a:pt x="625793" y="48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28"/>
          <p:cNvSpPr/>
          <p:nvPr/>
        </p:nvSpPr>
        <p:spPr>
          <a:xfrm>
            <a:off x="4186237" y="2657684"/>
            <a:ext cx="384269" cy="368409"/>
          </a:xfrm>
          <a:custGeom>
            <a:avLst/>
            <a:gdLst/>
            <a:ahLst/>
            <a:cxnLst/>
            <a:rect l="0" t="0" r="0" b="0"/>
            <a:pathLst>
              <a:path w="384269" h="368409">
                <a:moveTo>
                  <a:pt x="0" y="16936"/>
                </a:moveTo>
                <a:lnTo>
                  <a:pt x="9102" y="7834"/>
                </a:lnTo>
                <a:lnTo>
                  <a:pt x="14640" y="5153"/>
                </a:lnTo>
                <a:lnTo>
                  <a:pt x="21191" y="3365"/>
                </a:lnTo>
                <a:lnTo>
                  <a:pt x="28414" y="2174"/>
                </a:lnTo>
                <a:lnTo>
                  <a:pt x="39898" y="1379"/>
                </a:lnTo>
                <a:lnTo>
                  <a:pt x="54221" y="850"/>
                </a:lnTo>
                <a:lnTo>
                  <a:pt x="89821" y="261"/>
                </a:lnTo>
                <a:lnTo>
                  <a:pt x="134218" y="0"/>
                </a:lnTo>
                <a:lnTo>
                  <a:pt x="154248" y="882"/>
                </a:lnTo>
                <a:lnTo>
                  <a:pt x="172365" y="2424"/>
                </a:lnTo>
                <a:lnTo>
                  <a:pt x="189205" y="4404"/>
                </a:lnTo>
                <a:lnTo>
                  <a:pt x="201384" y="6676"/>
                </a:lnTo>
                <a:lnTo>
                  <a:pt x="210456" y="9143"/>
                </a:lnTo>
                <a:lnTo>
                  <a:pt x="217456" y="11741"/>
                </a:lnTo>
                <a:lnTo>
                  <a:pt x="224029" y="14425"/>
                </a:lnTo>
                <a:lnTo>
                  <a:pt x="230315" y="17167"/>
                </a:lnTo>
                <a:lnTo>
                  <a:pt x="241427" y="22753"/>
                </a:lnTo>
                <a:lnTo>
                  <a:pt x="253038" y="30301"/>
                </a:lnTo>
                <a:lnTo>
                  <a:pt x="259464" y="32401"/>
                </a:lnTo>
                <a:lnTo>
                  <a:pt x="261558" y="34866"/>
                </a:lnTo>
                <a:lnTo>
                  <a:pt x="262955" y="38414"/>
                </a:lnTo>
                <a:lnTo>
                  <a:pt x="264506" y="46484"/>
                </a:lnTo>
                <a:lnTo>
                  <a:pt x="265196" y="53246"/>
                </a:lnTo>
                <a:lnTo>
                  <a:pt x="264427" y="56382"/>
                </a:lnTo>
                <a:lnTo>
                  <a:pt x="261033" y="62408"/>
                </a:lnTo>
                <a:lnTo>
                  <a:pt x="253767" y="71155"/>
                </a:lnTo>
                <a:lnTo>
                  <a:pt x="242779" y="82644"/>
                </a:lnTo>
                <a:lnTo>
                  <a:pt x="224035" y="101495"/>
                </a:lnTo>
                <a:lnTo>
                  <a:pt x="218634" y="109445"/>
                </a:lnTo>
                <a:lnTo>
                  <a:pt x="216233" y="116153"/>
                </a:lnTo>
                <a:lnTo>
                  <a:pt x="214882" y="126238"/>
                </a:lnTo>
                <a:lnTo>
                  <a:pt x="214566" y="135682"/>
                </a:lnTo>
                <a:lnTo>
                  <a:pt x="216386" y="139915"/>
                </a:lnTo>
                <a:lnTo>
                  <a:pt x="219505" y="143689"/>
                </a:lnTo>
                <a:lnTo>
                  <a:pt x="229003" y="151376"/>
                </a:lnTo>
                <a:lnTo>
                  <a:pt x="235536" y="156092"/>
                </a:lnTo>
                <a:lnTo>
                  <a:pt x="242749" y="161142"/>
                </a:lnTo>
                <a:lnTo>
                  <a:pt x="252321" y="166413"/>
                </a:lnTo>
                <a:lnTo>
                  <a:pt x="263464" y="171832"/>
                </a:lnTo>
                <a:lnTo>
                  <a:pt x="275655" y="177350"/>
                </a:lnTo>
                <a:lnTo>
                  <a:pt x="286640" y="181981"/>
                </a:lnTo>
                <a:lnTo>
                  <a:pt x="296821" y="186021"/>
                </a:lnTo>
                <a:lnTo>
                  <a:pt x="306466" y="189667"/>
                </a:lnTo>
                <a:lnTo>
                  <a:pt x="314800" y="193050"/>
                </a:lnTo>
                <a:lnTo>
                  <a:pt x="322262" y="196257"/>
                </a:lnTo>
                <a:lnTo>
                  <a:pt x="329141" y="199348"/>
                </a:lnTo>
                <a:lnTo>
                  <a:pt x="335632" y="203314"/>
                </a:lnTo>
                <a:lnTo>
                  <a:pt x="341865" y="207863"/>
                </a:lnTo>
                <a:lnTo>
                  <a:pt x="353870" y="217045"/>
                </a:lnTo>
                <a:lnTo>
                  <a:pt x="365556" y="224300"/>
                </a:lnTo>
                <a:lnTo>
                  <a:pt x="369434" y="227569"/>
                </a:lnTo>
                <a:lnTo>
                  <a:pt x="372020" y="230700"/>
                </a:lnTo>
                <a:lnTo>
                  <a:pt x="378198" y="242198"/>
                </a:lnTo>
                <a:lnTo>
                  <a:pt x="382400" y="251355"/>
                </a:lnTo>
                <a:lnTo>
                  <a:pt x="384268" y="258599"/>
                </a:lnTo>
                <a:lnTo>
                  <a:pt x="383814" y="261865"/>
                </a:lnTo>
                <a:lnTo>
                  <a:pt x="382558" y="264994"/>
                </a:lnTo>
                <a:lnTo>
                  <a:pt x="376241" y="276489"/>
                </a:lnTo>
                <a:lnTo>
                  <a:pt x="373700" y="281412"/>
                </a:lnTo>
                <a:lnTo>
                  <a:pt x="365796" y="289420"/>
                </a:lnTo>
                <a:lnTo>
                  <a:pt x="355933" y="296155"/>
                </a:lnTo>
                <a:lnTo>
                  <a:pt x="345201" y="302323"/>
                </a:lnTo>
                <a:lnTo>
                  <a:pt x="338718" y="305302"/>
                </a:lnTo>
                <a:lnTo>
                  <a:pt x="331540" y="308239"/>
                </a:lnTo>
                <a:lnTo>
                  <a:pt x="323897" y="311151"/>
                </a:lnTo>
                <a:lnTo>
                  <a:pt x="316896" y="314044"/>
                </a:lnTo>
                <a:lnTo>
                  <a:pt x="310324" y="316925"/>
                </a:lnTo>
                <a:lnTo>
                  <a:pt x="304038" y="319799"/>
                </a:lnTo>
                <a:lnTo>
                  <a:pt x="293179" y="323619"/>
                </a:lnTo>
                <a:lnTo>
                  <a:pt x="263334" y="332944"/>
                </a:lnTo>
                <a:lnTo>
                  <a:pt x="246041" y="337146"/>
                </a:lnTo>
                <a:lnTo>
                  <a:pt x="227845" y="340899"/>
                </a:lnTo>
                <a:lnTo>
                  <a:pt x="209047" y="344354"/>
                </a:lnTo>
                <a:lnTo>
                  <a:pt x="193657" y="347609"/>
                </a:lnTo>
                <a:lnTo>
                  <a:pt x="180540" y="350732"/>
                </a:lnTo>
                <a:lnTo>
                  <a:pt x="168937" y="353767"/>
                </a:lnTo>
                <a:lnTo>
                  <a:pt x="151677" y="356742"/>
                </a:lnTo>
                <a:lnTo>
                  <a:pt x="130646" y="359678"/>
                </a:lnTo>
                <a:lnTo>
                  <a:pt x="89497" y="364528"/>
                </a:lnTo>
                <a:lnTo>
                  <a:pt x="75857" y="365821"/>
                </a:lnTo>
                <a:lnTo>
                  <a:pt x="56574" y="367259"/>
                </a:lnTo>
                <a:lnTo>
                  <a:pt x="34290" y="3684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29"/>
          <p:cNvSpPr/>
          <p:nvPr/>
        </p:nvSpPr>
        <p:spPr>
          <a:xfrm>
            <a:off x="4777740" y="2828925"/>
            <a:ext cx="25718" cy="8573"/>
          </a:xfrm>
          <a:custGeom>
            <a:avLst/>
            <a:gdLst/>
            <a:ahLst/>
            <a:cxnLst/>
            <a:rect l="0" t="0" r="0" b="0"/>
            <a:pathLst>
              <a:path w="25718" h="8573">
                <a:moveTo>
                  <a:pt x="25717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30"/>
          <p:cNvSpPr/>
          <p:nvPr/>
        </p:nvSpPr>
        <p:spPr>
          <a:xfrm>
            <a:off x="4692015" y="2777489"/>
            <a:ext cx="247215" cy="214158"/>
          </a:xfrm>
          <a:custGeom>
            <a:avLst/>
            <a:gdLst/>
            <a:ahLst/>
            <a:cxnLst/>
            <a:rect l="0" t="0" r="0" b="0"/>
            <a:pathLst>
              <a:path w="247215" h="214158">
                <a:moveTo>
                  <a:pt x="0" y="154306"/>
                </a:moveTo>
                <a:lnTo>
                  <a:pt x="4551" y="172509"/>
                </a:lnTo>
                <a:lnTo>
                  <a:pt x="7796" y="178824"/>
                </a:lnTo>
                <a:lnTo>
                  <a:pt x="11864" y="183986"/>
                </a:lnTo>
                <a:lnTo>
                  <a:pt x="16482" y="188380"/>
                </a:lnTo>
                <a:lnTo>
                  <a:pt x="21465" y="192262"/>
                </a:lnTo>
                <a:lnTo>
                  <a:pt x="26693" y="195802"/>
                </a:lnTo>
                <a:lnTo>
                  <a:pt x="32083" y="199115"/>
                </a:lnTo>
                <a:lnTo>
                  <a:pt x="37581" y="202276"/>
                </a:lnTo>
                <a:lnTo>
                  <a:pt x="48770" y="208328"/>
                </a:lnTo>
                <a:lnTo>
                  <a:pt x="55373" y="210323"/>
                </a:lnTo>
                <a:lnTo>
                  <a:pt x="62633" y="211653"/>
                </a:lnTo>
                <a:lnTo>
                  <a:pt x="70330" y="212540"/>
                </a:lnTo>
                <a:lnTo>
                  <a:pt x="81176" y="213131"/>
                </a:lnTo>
                <a:lnTo>
                  <a:pt x="108469" y="213788"/>
                </a:lnTo>
                <a:lnTo>
                  <a:pt x="151413" y="214157"/>
                </a:lnTo>
                <a:lnTo>
                  <a:pt x="162854" y="213257"/>
                </a:lnTo>
                <a:lnTo>
                  <a:pt x="172386" y="211704"/>
                </a:lnTo>
                <a:lnTo>
                  <a:pt x="180647" y="209716"/>
                </a:lnTo>
                <a:lnTo>
                  <a:pt x="188059" y="207438"/>
                </a:lnTo>
                <a:lnTo>
                  <a:pt x="194904" y="204967"/>
                </a:lnTo>
                <a:lnTo>
                  <a:pt x="201374" y="202368"/>
                </a:lnTo>
                <a:lnTo>
                  <a:pt x="207592" y="199682"/>
                </a:lnTo>
                <a:lnTo>
                  <a:pt x="219580" y="194158"/>
                </a:lnTo>
                <a:lnTo>
                  <a:pt x="224492" y="190399"/>
                </a:lnTo>
                <a:lnTo>
                  <a:pt x="228718" y="185988"/>
                </a:lnTo>
                <a:lnTo>
                  <a:pt x="232489" y="181142"/>
                </a:lnTo>
                <a:lnTo>
                  <a:pt x="235002" y="176007"/>
                </a:lnTo>
                <a:lnTo>
                  <a:pt x="236678" y="170678"/>
                </a:lnTo>
                <a:lnTo>
                  <a:pt x="237795" y="165221"/>
                </a:lnTo>
                <a:lnTo>
                  <a:pt x="239493" y="160630"/>
                </a:lnTo>
                <a:lnTo>
                  <a:pt x="241577" y="156617"/>
                </a:lnTo>
                <a:lnTo>
                  <a:pt x="243918" y="152989"/>
                </a:lnTo>
                <a:lnTo>
                  <a:pt x="245479" y="148665"/>
                </a:lnTo>
                <a:lnTo>
                  <a:pt x="246521" y="143878"/>
                </a:lnTo>
                <a:lnTo>
                  <a:pt x="247214" y="138781"/>
                </a:lnTo>
                <a:lnTo>
                  <a:pt x="246724" y="133479"/>
                </a:lnTo>
                <a:lnTo>
                  <a:pt x="245446" y="128038"/>
                </a:lnTo>
                <a:lnTo>
                  <a:pt x="243640" y="122507"/>
                </a:lnTo>
                <a:lnTo>
                  <a:pt x="240532" y="115961"/>
                </a:lnTo>
                <a:lnTo>
                  <a:pt x="236554" y="108740"/>
                </a:lnTo>
                <a:lnTo>
                  <a:pt x="231998" y="101069"/>
                </a:lnTo>
                <a:lnTo>
                  <a:pt x="228007" y="95002"/>
                </a:lnTo>
                <a:lnTo>
                  <a:pt x="224395" y="90005"/>
                </a:lnTo>
                <a:lnTo>
                  <a:pt x="221034" y="85721"/>
                </a:lnTo>
                <a:lnTo>
                  <a:pt x="216888" y="80960"/>
                </a:lnTo>
                <a:lnTo>
                  <a:pt x="212220" y="75881"/>
                </a:lnTo>
                <a:lnTo>
                  <a:pt x="207202" y="70590"/>
                </a:lnTo>
                <a:lnTo>
                  <a:pt x="200999" y="65158"/>
                </a:lnTo>
                <a:lnTo>
                  <a:pt x="194007" y="59631"/>
                </a:lnTo>
                <a:lnTo>
                  <a:pt x="186488" y="54042"/>
                </a:lnTo>
                <a:lnTo>
                  <a:pt x="176713" y="47458"/>
                </a:lnTo>
                <a:lnTo>
                  <a:pt x="153151" y="32523"/>
                </a:lnTo>
                <a:lnTo>
                  <a:pt x="142105" y="26445"/>
                </a:lnTo>
                <a:lnTo>
                  <a:pt x="131884" y="21440"/>
                </a:lnTo>
                <a:lnTo>
                  <a:pt x="122213" y="17151"/>
                </a:lnTo>
                <a:lnTo>
                  <a:pt x="114812" y="13339"/>
                </a:lnTo>
                <a:lnTo>
                  <a:pt x="108927" y="9846"/>
                </a:lnTo>
                <a:lnTo>
                  <a:pt x="104050" y="6564"/>
                </a:lnTo>
                <a:lnTo>
                  <a:pt x="98894" y="4376"/>
                </a:lnTo>
                <a:lnTo>
                  <a:pt x="93552" y="2918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31"/>
          <p:cNvSpPr/>
          <p:nvPr/>
        </p:nvSpPr>
        <p:spPr>
          <a:xfrm>
            <a:off x="4692015" y="2837497"/>
            <a:ext cx="60008" cy="128589"/>
          </a:xfrm>
          <a:custGeom>
            <a:avLst/>
            <a:gdLst/>
            <a:ahLst/>
            <a:cxnLst/>
            <a:rect l="0" t="0" r="0" b="0"/>
            <a:pathLst>
              <a:path w="60008" h="128589">
                <a:moveTo>
                  <a:pt x="60007" y="0"/>
                </a:moveTo>
                <a:lnTo>
                  <a:pt x="52626" y="14762"/>
                </a:lnTo>
                <a:lnTo>
                  <a:pt x="46884" y="23706"/>
                </a:lnTo>
                <a:lnTo>
                  <a:pt x="42686" y="30091"/>
                </a:lnTo>
                <a:lnTo>
                  <a:pt x="38934" y="35301"/>
                </a:lnTo>
                <a:lnTo>
                  <a:pt x="35481" y="39727"/>
                </a:lnTo>
                <a:lnTo>
                  <a:pt x="32226" y="43629"/>
                </a:lnTo>
                <a:lnTo>
                  <a:pt x="29104" y="48136"/>
                </a:lnTo>
                <a:lnTo>
                  <a:pt x="26070" y="53046"/>
                </a:lnTo>
                <a:lnTo>
                  <a:pt x="23095" y="58224"/>
                </a:lnTo>
                <a:lnTo>
                  <a:pt x="21112" y="62628"/>
                </a:lnTo>
                <a:lnTo>
                  <a:pt x="19790" y="66517"/>
                </a:lnTo>
                <a:lnTo>
                  <a:pt x="18908" y="70062"/>
                </a:lnTo>
                <a:lnTo>
                  <a:pt x="17367" y="73378"/>
                </a:lnTo>
                <a:lnTo>
                  <a:pt x="15388" y="76541"/>
                </a:lnTo>
                <a:lnTo>
                  <a:pt x="13116" y="79603"/>
                </a:lnTo>
                <a:lnTo>
                  <a:pt x="11601" y="83548"/>
                </a:lnTo>
                <a:lnTo>
                  <a:pt x="10592" y="88084"/>
                </a:lnTo>
                <a:lnTo>
                  <a:pt x="9918" y="93013"/>
                </a:lnTo>
                <a:lnTo>
                  <a:pt x="9469" y="97251"/>
                </a:lnTo>
                <a:lnTo>
                  <a:pt x="9170" y="101029"/>
                </a:lnTo>
                <a:lnTo>
                  <a:pt x="8971" y="104500"/>
                </a:lnTo>
                <a:lnTo>
                  <a:pt x="8750" y="110897"/>
                </a:lnTo>
                <a:lnTo>
                  <a:pt x="8690" y="113936"/>
                </a:lnTo>
                <a:lnTo>
                  <a:pt x="7698" y="115963"/>
                </a:lnTo>
                <a:lnTo>
                  <a:pt x="6085" y="117313"/>
                </a:lnTo>
                <a:lnTo>
                  <a:pt x="4056" y="118214"/>
                </a:lnTo>
                <a:lnTo>
                  <a:pt x="2704" y="119767"/>
                </a:lnTo>
                <a:lnTo>
                  <a:pt x="1803" y="121754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61) 2/5 + 7/15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194"/>
          <p:cNvSpPr/>
          <p:nvPr/>
        </p:nvSpPr>
        <p:spPr>
          <a:xfrm>
            <a:off x="3683820" y="6849427"/>
            <a:ext cx="65220" cy="1"/>
          </a:xfrm>
          <a:custGeom>
            <a:avLst/>
            <a:gdLst/>
            <a:ahLst/>
            <a:cxnLst/>
            <a:rect l="0" t="0" r="0" b="0"/>
            <a:pathLst>
              <a:path w="65220" h="1">
                <a:moveTo>
                  <a:pt x="65219" y="0"/>
                </a:moveTo>
                <a:lnTo>
                  <a:pt x="0" y="0"/>
                </a:lnTo>
                <a:lnTo>
                  <a:pt x="309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95"/>
          <p:cNvSpPr/>
          <p:nvPr/>
        </p:nvSpPr>
        <p:spPr>
          <a:xfrm>
            <a:off x="765054" y="1508760"/>
            <a:ext cx="658385" cy="754199"/>
          </a:xfrm>
          <a:custGeom>
            <a:avLst/>
            <a:gdLst/>
            <a:ahLst/>
            <a:cxnLst/>
            <a:rect l="0" t="0" r="0" b="0"/>
            <a:pathLst>
              <a:path w="658385" h="754199">
                <a:moveTo>
                  <a:pt x="180778" y="0"/>
                </a:moveTo>
                <a:lnTo>
                  <a:pt x="158024" y="9101"/>
                </a:lnTo>
                <a:lnTo>
                  <a:pt x="141773" y="16110"/>
                </a:lnTo>
                <a:lnTo>
                  <a:pt x="134772" y="19312"/>
                </a:lnTo>
                <a:lnTo>
                  <a:pt x="129152" y="23352"/>
                </a:lnTo>
                <a:lnTo>
                  <a:pt x="110749" y="40984"/>
                </a:lnTo>
                <a:lnTo>
                  <a:pt x="105517" y="44467"/>
                </a:lnTo>
                <a:lnTo>
                  <a:pt x="97164" y="53418"/>
                </a:lnTo>
                <a:lnTo>
                  <a:pt x="79489" y="74686"/>
                </a:lnTo>
                <a:lnTo>
                  <a:pt x="67793" y="91556"/>
                </a:lnTo>
                <a:lnTo>
                  <a:pt x="58295" y="113170"/>
                </a:lnTo>
                <a:lnTo>
                  <a:pt x="49824" y="126815"/>
                </a:lnTo>
                <a:lnTo>
                  <a:pt x="44898" y="133121"/>
                </a:lnTo>
                <a:lnTo>
                  <a:pt x="41613" y="140182"/>
                </a:lnTo>
                <a:lnTo>
                  <a:pt x="37965" y="155648"/>
                </a:lnTo>
                <a:lnTo>
                  <a:pt x="28723" y="192367"/>
                </a:lnTo>
                <a:lnTo>
                  <a:pt x="22258" y="216827"/>
                </a:lnTo>
                <a:lnTo>
                  <a:pt x="16043" y="248374"/>
                </a:lnTo>
                <a:lnTo>
                  <a:pt x="9995" y="284645"/>
                </a:lnTo>
                <a:lnTo>
                  <a:pt x="4057" y="324066"/>
                </a:lnTo>
                <a:lnTo>
                  <a:pt x="1052" y="356061"/>
                </a:lnTo>
                <a:lnTo>
                  <a:pt x="0" y="383106"/>
                </a:lnTo>
                <a:lnTo>
                  <a:pt x="711" y="485968"/>
                </a:lnTo>
                <a:lnTo>
                  <a:pt x="3276" y="504593"/>
                </a:lnTo>
                <a:lnTo>
                  <a:pt x="7591" y="522396"/>
                </a:lnTo>
                <a:lnTo>
                  <a:pt x="12683" y="539833"/>
                </a:lnTo>
                <a:lnTo>
                  <a:pt x="20662" y="562188"/>
                </a:lnTo>
                <a:lnTo>
                  <a:pt x="25456" y="574817"/>
                </a:lnTo>
                <a:lnTo>
                  <a:pt x="31510" y="587999"/>
                </a:lnTo>
                <a:lnTo>
                  <a:pt x="38404" y="601549"/>
                </a:lnTo>
                <a:lnTo>
                  <a:pt x="45857" y="615345"/>
                </a:lnTo>
                <a:lnTo>
                  <a:pt x="59218" y="635754"/>
                </a:lnTo>
                <a:lnTo>
                  <a:pt x="73411" y="653080"/>
                </a:lnTo>
                <a:lnTo>
                  <a:pt x="92419" y="673480"/>
                </a:lnTo>
                <a:lnTo>
                  <a:pt x="115439" y="697284"/>
                </a:lnTo>
                <a:lnTo>
                  <a:pt x="130783" y="707731"/>
                </a:lnTo>
                <a:lnTo>
                  <a:pt x="159367" y="722199"/>
                </a:lnTo>
                <a:lnTo>
                  <a:pt x="169361" y="726259"/>
                </a:lnTo>
                <a:lnTo>
                  <a:pt x="181739" y="730870"/>
                </a:lnTo>
                <a:lnTo>
                  <a:pt x="195706" y="735849"/>
                </a:lnTo>
                <a:lnTo>
                  <a:pt x="209780" y="740121"/>
                </a:lnTo>
                <a:lnTo>
                  <a:pt x="223925" y="743921"/>
                </a:lnTo>
                <a:lnTo>
                  <a:pt x="238118" y="747407"/>
                </a:lnTo>
                <a:lnTo>
                  <a:pt x="250437" y="749731"/>
                </a:lnTo>
                <a:lnTo>
                  <a:pt x="261507" y="751281"/>
                </a:lnTo>
                <a:lnTo>
                  <a:pt x="271745" y="752314"/>
                </a:lnTo>
                <a:lnTo>
                  <a:pt x="284285" y="753002"/>
                </a:lnTo>
                <a:lnTo>
                  <a:pt x="313459" y="753768"/>
                </a:lnTo>
                <a:lnTo>
                  <a:pt x="348361" y="754198"/>
                </a:lnTo>
                <a:lnTo>
                  <a:pt x="360127" y="752354"/>
                </a:lnTo>
                <a:lnTo>
                  <a:pt x="372734" y="749219"/>
                </a:lnTo>
                <a:lnTo>
                  <a:pt x="385901" y="745224"/>
                </a:lnTo>
                <a:lnTo>
                  <a:pt x="397537" y="742561"/>
                </a:lnTo>
                <a:lnTo>
                  <a:pt x="418085" y="739602"/>
                </a:lnTo>
                <a:lnTo>
                  <a:pt x="436743" y="733207"/>
                </a:lnTo>
                <a:lnTo>
                  <a:pt x="485958" y="708925"/>
                </a:lnTo>
                <a:lnTo>
                  <a:pt x="500246" y="703063"/>
                </a:lnTo>
                <a:lnTo>
                  <a:pt x="515169" y="696330"/>
                </a:lnTo>
                <a:lnTo>
                  <a:pt x="528151" y="686987"/>
                </a:lnTo>
                <a:lnTo>
                  <a:pt x="545351" y="671405"/>
                </a:lnTo>
                <a:lnTo>
                  <a:pt x="564743" y="651779"/>
                </a:lnTo>
                <a:lnTo>
                  <a:pt x="582886" y="630357"/>
                </a:lnTo>
                <a:lnTo>
                  <a:pt x="592678" y="617405"/>
                </a:lnTo>
                <a:lnTo>
                  <a:pt x="613717" y="587775"/>
                </a:lnTo>
                <a:lnTo>
                  <a:pt x="622757" y="573777"/>
                </a:lnTo>
                <a:lnTo>
                  <a:pt x="630688" y="560635"/>
                </a:lnTo>
                <a:lnTo>
                  <a:pt x="637880" y="548064"/>
                </a:lnTo>
                <a:lnTo>
                  <a:pt x="643628" y="534921"/>
                </a:lnTo>
                <a:lnTo>
                  <a:pt x="648412" y="521396"/>
                </a:lnTo>
                <a:lnTo>
                  <a:pt x="652554" y="507617"/>
                </a:lnTo>
                <a:lnTo>
                  <a:pt x="657156" y="487227"/>
                </a:lnTo>
                <a:lnTo>
                  <a:pt x="658384" y="479123"/>
                </a:lnTo>
                <a:lnTo>
                  <a:pt x="657207" y="459958"/>
                </a:lnTo>
                <a:lnTo>
                  <a:pt x="653509" y="439693"/>
                </a:lnTo>
                <a:lnTo>
                  <a:pt x="648691" y="421161"/>
                </a:lnTo>
                <a:lnTo>
                  <a:pt x="645120" y="414124"/>
                </a:lnTo>
                <a:lnTo>
                  <a:pt x="636072" y="403765"/>
                </a:lnTo>
                <a:lnTo>
                  <a:pt x="615717" y="388027"/>
                </a:lnTo>
                <a:lnTo>
                  <a:pt x="596140" y="375850"/>
                </a:lnTo>
                <a:lnTo>
                  <a:pt x="584141" y="371831"/>
                </a:lnTo>
                <a:lnTo>
                  <a:pt x="566675" y="369570"/>
                </a:lnTo>
                <a:lnTo>
                  <a:pt x="548258" y="368805"/>
                </a:lnTo>
                <a:lnTo>
                  <a:pt x="529373" y="373224"/>
                </a:lnTo>
                <a:lnTo>
                  <a:pt x="510231" y="380565"/>
                </a:lnTo>
                <a:lnTo>
                  <a:pt x="495794" y="388532"/>
                </a:lnTo>
                <a:lnTo>
                  <a:pt x="454141" y="413720"/>
                </a:lnTo>
                <a:lnTo>
                  <a:pt x="441125" y="423451"/>
                </a:lnTo>
                <a:lnTo>
                  <a:pt x="427685" y="434700"/>
                </a:lnTo>
                <a:lnTo>
                  <a:pt x="413963" y="446963"/>
                </a:lnTo>
                <a:lnTo>
                  <a:pt x="399099" y="461805"/>
                </a:lnTo>
                <a:lnTo>
                  <a:pt x="383476" y="478367"/>
                </a:lnTo>
                <a:lnTo>
                  <a:pt x="367345" y="496076"/>
                </a:lnTo>
                <a:lnTo>
                  <a:pt x="354686" y="510740"/>
                </a:lnTo>
                <a:lnTo>
                  <a:pt x="344341" y="523373"/>
                </a:lnTo>
                <a:lnTo>
                  <a:pt x="328720" y="544078"/>
                </a:lnTo>
                <a:lnTo>
                  <a:pt x="318603" y="559630"/>
                </a:lnTo>
                <a:lnTo>
                  <a:pt x="308391" y="577971"/>
                </a:lnTo>
                <a:lnTo>
                  <a:pt x="299407" y="596919"/>
                </a:lnTo>
                <a:lnTo>
                  <a:pt x="295415" y="611689"/>
                </a:lnTo>
                <a:lnTo>
                  <a:pt x="293640" y="629684"/>
                </a:lnTo>
                <a:lnTo>
                  <a:pt x="292851" y="648477"/>
                </a:lnTo>
                <a:lnTo>
                  <a:pt x="292641" y="656155"/>
                </a:lnTo>
                <a:lnTo>
                  <a:pt x="300793" y="7029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96"/>
          <p:cNvSpPr/>
          <p:nvPr/>
        </p:nvSpPr>
        <p:spPr>
          <a:xfrm>
            <a:off x="671512" y="2434589"/>
            <a:ext cx="1071564" cy="60009"/>
          </a:xfrm>
          <a:custGeom>
            <a:avLst/>
            <a:gdLst/>
            <a:ahLst/>
            <a:cxnLst/>
            <a:rect l="0" t="0" r="0" b="0"/>
            <a:pathLst>
              <a:path w="1071564" h="60009">
                <a:moveTo>
                  <a:pt x="0" y="60008"/>
                </a:moveTo>
                <a:lnTo>
                  <a:pt x="4551" y="60008"/>
                </a:lnTo>
                <a:lnTo>
                  <a:pt x="8749" y="59056"/>
                </a:lnTo>
                <a:lnTo>
                  <a:pt x="14405" y="57468"/>
                </a:lnTo>
                <a:lnTo>
                  <a:pt x="21033" y="55457"/>
                </a:lnTo>
                <a:lnTo>
                  <a:pt x="26405" y="54117"/>
                </a:lnTo>
                <a:lnTo>
                  <a:pt x="34913" y="52627"/>
                </a:lnTo>
                <a:lnTo>
                  <a:pt x="58710" y="51788"/>
                </a:lnTo>
                <a:lnTo>
                  <a:pt x="66763" y="50718"/>
                </a:lnTo>
                <a:lnTo>
                  <a:pt x="74036" y="49053"/>
                </a:lnTo>
                <a:lnTo>
                  <a:pt x="80790" y="46989"/>
                </a:lnTo>
                <a:lnTo>
                  <a:pt x="107200" y="43709"/>
                </a:lnTo>
                <a:lnTo>
                  <a:pt x="194964" y="34984"/>
                </a:lnTo>
                <a:lnTo>
                  <a:pt x="261276" y="29836"/>
                </a:lnTo>
                <a:lnTo>
                  <a:pt x="447298" y="20369"/>
                </a:lnTo>
                <a:lnTo>
                  <a:pt x="521258" y="18101"/>
                </a:lnTo>
                <a:lnTo>
                  <a:pt x="617975" y="17229"/>
                </a:lnTo>
                <a:lnTo>
                  <a:pt x="643591" y="17183"/>
                </a:lnTo>
                <a:lnTo>
                  <a:pt x="656708" y="16218"/>
                </a:lnTo>
                <a:lnTo>
                  <a:pt x="670215" y="14622"/>
                </a:lnTo>
                <a:lnTo>
                  <a:pt x="683983" y="12606"/>
                </a:lnTo>
                <a:lnTo>
                  <a:pt x="697924" y="11262"/>
                </a:lnTo>
                <a:lnTo>
                  <a:pt x="726113" y="9768"/>
                </a:lnTo>
                <a:lnTo>
                  <a:pt x="883645" y="8678"/>
                </a:lnTo>
                <a:lnTo>
                  <a:pt x="961908" y="8604"/>
                </a:lnTo>
                <a:lnTo>
                  <a:pt x="987030" y="7641"/>
                </a:lnTo>
                <a:lnTo>
                  <a:pt x="1009492" y="6047"/>
                </a:lnTo>
                <a:lnTo>
                  <a:pt x="10715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7"/>
          <p:cNvSpPr/>
          <p:nvPr/>
        </p:nvSpPr>
        <p:spPr>
          <a:xfrm>
            <a:off x="1005839" y="2631757"/>
            <a:ext cx="42864" cy="600076"/>
          </a:xfrm>
          <a:custGeom>
            <a:avLst/>
            <a:gdLst/>
            <a:ahLst/>
            <a:cxnLst/>
            <a:rect l="0" t="0" r="0" b="0"/>
            <a:pathLst>
              <a:path w="42864" h="600076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779" y="33054"/>
                </a:lnTo>
                <a:lnTo>
                  <a:pt x="8338" y="70436"/>
                </a:lnTo>
                <a:lnTo>
                  <a:pt x="8468" y="91313"/>
                </a:lnTo>
                <a:lnTo>
                  <a:pt x="7551" y="100880"/>
                </a:lnTo>
                <a:lnTo>
                  <a:pt x="5987" y="110116"/>
                </a:lnTo>
                <a:lnTo>
                  <a:pt x="3991" y="119131"/>
                </a:lnTo>
                <a:lnTo>
                  <a:pt x="2661" y="130855"/>
                </a:lnTo>
                <a:lnTo>
                  <a:pt x="1774" y="144387"/>
                </a:lnTo>
                <a:lnTo>
                  <a:pt x="789" y="172757"/>
                </a:lnTo>
                <a:lnTo>
                  <a:pt x="351" y="198066"/>
                </a:lnTo>
                <a:lnTo>
                  <a:pt x="1187" y="209196"/>
                </a:lnTo>
                <a:lnTo>
                  <a:pt x="2696" y="219474"/>
                </a:lnTo>
                <a:lnTo>
                  <a:pt x="4655" y="229184"/>
                </a:lnTo>
                <a:lnTo>
                  <a:pt x="5961" y="239467"/>
                </a:lnTo>
                <a:lnTo>
                  <a:pt x="6832" y="250132"/>
                </a:lnTo>
                <a:lnTo>
                  <a:pt x="7412" y="261052"/>
                </a:lnTo>
                <a:lnTo>
                  <a:pt x="8751" y="271190"/>
                </a:lnTo>
                <a:lnTo>
                  <a:pt x="10597" y="280806"/>
                </a:lnTo>
                <a:lnTo>
                  <a:pt x="12780" y="290074"/>
                </a:lnTo>
                <a:lnTo>
                  <a:pt x="15188" y="314350"/>
                </a:lnTo>
                <a:lnTo>
                  <a:pt x="20403" y="389584"/>
                </a:lnTo>
                <a:lnTo>
                  <a:pt x="23356" y="445246"/>
                </a:lnTo>
                <a:lnTo>
                  <a:pt x="25018" y="495462"/>
                </a:lnTo>
                <a:lnTo>
                  <a:pt x="25251" y="507473"/>
                </a:lnTo>
                <a:lnTo>
                  <a:pt x="26359" y="520243"/>
                </a:lnTo>
                <a:lnTo>
                  <a:pt x="28051" y="533519"/>
                </a:lnTo>
                <a:lnTo>
                  <a:pt x="30131" y="547132"/>
                </a:lnTo>
                <a:lnTo>
                  <a:pt x="31517" y="558112"/>
                </a:lnTo>
                <a:lnTo>
                  <a:pt x="32442" y="567337"/>
                </a:lnTo>
                <a:lnTo>
                  <a:pt x="33469" y="581715"/>
                </a:lnTo>
                <a:lnTo>
                  <a:pt x="33925" y="591280"/>
                </a:lnTo>
                <a:lnTo>
                  <a:pt x="34999" y="594211"/>
                </a:lnTo>
                <a:lnTo>
                  <a:pt x="36668" y="596166"/>
                </a:lnTo>
                <a:lnTo>
                  <a:pt x="42863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98"/>
          <p:cNvSpPr/>
          <p:nvPr/>
        </p:nvSpPr>
        <p:spPr>
          <a:xfrm>
            <a:off x="1296625" y="2657487"/>
            <a:ext cx="548805" cy="582750"/>
          </a:xfrm>
          <a:custGeom>
            <a:avLst/>
            <a:gdLst/>
            <a:ahLst/>
            <a:cxnLst/>
            <a:rect l="0" t="0" r="0" b="0"/>
            <a:pathLst>
              <a:path w="548805" h="582750">
                <a:moveTo>
                  <a:pt x="369297" y="17133"/>
                </a:moveTo>
                <a:lnTo>
                  <a:pt x="355644" y="12582"/>
                </a:lnTo>
                <a:lnTo>
                  <a:pt x="343862" y="7807"/>
                </a:lnTo>
                <a:lnTo>
                  <a:pt x="332275" y="3463"/>
                </a:lnTo>
                <a:lnTo>
                  <a:pt x="320775" y="1532"/>
                </a:lnTo>
                <a:lnTo>
                  <a:pt x="309314" y="674"/>
                </a:lnTo>
                <a:lnTo>
                  <a:pt x="296918" y="293"/>
                </a:lnTo>
                <a:lnTo>
                  <a:pt x="206404" y="0"/>
                </a:lnTo>
                <a:lnTo>
                  <a:pt x="185454" y="1900"/>
                </a:lnTo>
                <a:lnTo>
                  <a:pt x="161963" y="5073"/>
                </a:lnTo>
                <a:lnTo>
                  <a:pt x="115223" y="12725"/>
                </a:lnTo>
                <a:lnTo>
                  <a:pt x="78575" y="19301"/>
                </a:lnTo>
                <a:lnTo>
                  <a:pt x="64993" y="21436"/>
                </a:lnTo>
                <a:lnTo>
                  <a:pt x="54032" y="22859"/>
                </a:lnTo>
                <a:lnTo>
                  <a:pt x="44821" y="23808"/>
                </a:lnTo>
                <a:lnTo>
                  <a:pt x="29505" y="24862"/>
                </a:lnTo>
                <a:lnTo>
                  <a:pt x="16348" y="26283"/>
                </a:lnTo>
                <a:lnTo>
                  <a:pt x="4151" y="30089"/>
                </a:lnTo>
                <a:lnTo>
                  <a:pt x="1089" y="32438"/>
                </a:lnTo>
                <a:lnTo>
                  <a:pt x="0" y="34956"/>
                </a:lnTo>
                <a:lnTo>
                  <a:pt x="653" y="52225"/>
                </a:lnTo>
                <a:lnTo>
                  <a:pt x="676" y="70590"/>
                </a:lnTo>
                <a:lnTo>
                  <a:pt x="1630" y="78488"/>
                </a:lnTo>
                <a:lnTo>
                  <a:pt x="5229" y="102504"/>
                </a:lnTo>
                <a:lnTo>
                  <a:pt x="17162" y="166359"/>
                </a:lnTo>
                <a:lnTo>
                  <a:pt x="21193" y="185197"/>
                </a:lnTo>
                <a:lnTo>
                  <a:pt x="24833" y="200613"/>
                </a:lnTo>
                <a:lnTo>
                  <a:pt x="28211" y="213748"/>
                </a:lnTo>
                <a:lnTo>
                  <a:pt x="30464" y="224409"/>
                </a:lnTo>
                <a:lnTo>
                  <a:pt x="32967" y="241336"/>
                </a:lnTo>
                <a:lnTo>
                  <a:pt x="34079" y="255208"/>
                </a:lnTo>
                <a:lnTo>
                  <a:pt x="35526" y="268677"/>
                </a:lnTo>
                <a:lnTo>
                  <a:pt x="39345" y="284187"/>
                </a:lnTo>
                <a:lnTo>
                  <a:pt x="40744" y="294229"/>
                </a:lnTo>
                <a:lnTo>
                  <a:pt x="41676" y="305686"/>
                </a:lnTo>
                <a:lnTo>
                  <a:pt x="42298" y="318086"/>
                </a:lnTo>
                <a:lnTo>
                  <a:pt x="42989" y="326785"/>
                </a:lnTo>
                <a:lnTo>
                  <a:pt x="52818" y="309724"/>
                </a:lnTo>
                <a:lnTo>
                  <a:pt x="60896" y="297819"/>
                </a:lnTo>
                <a:lnTo>
                  <a:pt x="67447" y="287615"/>
                </a:lnTo>
                <a:lnTo>
                  <a:pt x="76709" y="276729"/>
                </a:lnTo>
                <a:lnTo>
                  <a:pt x="92633" y="264442"/>
                </a:lnTo>
                <a:lnTo>
                  <a:pt x="108858" y="252778"/>
                </a:lnTo>
                <a:lnTo>
                  <a:pt x="118518" y="245667"/>
                </a:lnTo>
                <a:lnTo>
                  <a:pt x="127816" y="239974"/>
                </a:lnTo>
                <a:lnTo>
                  <a:pt x="136872" y="235226"/>
                </a:lnTo>
                <a:lnTo>
                  <a:pt x="145767" y="231108"/>
                </a:lnTo>
                <a:lnTo>
                  <a:pt x="154555" y="227410"/>
                </a:lnTo>
                <a:lnTo>
                  <a:pt x="163270" y="223993"/>
                </a:lnTo>
                <a:lnTo>
                  <a:pt x="171938" y="220762"/>
                </a:lnTo>
                <a:lnTo>
                  <a:pt x="180575" y="218608"/>
                </a:lnTo>
                <a:lnTo>
                  <a:pt x="189190" y="217172"/>
                </a:lnTo>
                <a:lnTo>
                  <a:pt x="197790" y="216215"/>
                </a:lnTo>
                <a:lnTo>
                  <a:pt x="206382" y="215576"/>
                </a:lnTo>
                <a:lnTo>
                  <a:pt x="214967" y="215151"/>
                </a:lnTo>
                <a:lnTo>
                  <a:pt x="233078" y="214678"/>
                </a:lnTo>
                <a:lnTo>
                  <a:pt x="286930" y="214350"/>
                </a:lnTo>
                <a:lnTo>
                  <a:pt x="298193" y="215286"/>
                </a:lnTo>
                <a:lnTo>
                  <a:pt x="309512" y="216862"/>
                </a:lnTo>
                <a:lnTo>
                  <a:pt x="320868" y="218866"/>
                </a:lnTo>
                <a:lnTo>
                  <a:pt x="332248" y="221154"/>
                </a:lnTo>
                <a:lnTo>
                  <a:pt x="355053" y="226236"/>
                </a:lnTo>
                <a:lnTo>
                  <a:pt x="365516" y="228925"/>
                </a:lnTo>
                <a:lnTo>
                  <a:pt x="375349" y="231670"/>
                </a:lnTo>
                <a:lnTo>
                  <a:pt x="384762" y="234452"/>
                </a:lnTo>
                <a:lnTo>
                  <a:pt x="394847" y="238212"/>
                </a:lnTo>
                <a:lnTo>
                  <a:pt x="405380" y="242624"/>
                </a:lnTo>
                <a:lnTo>
                  <a:pt x="416212" y="247470"/>
                </a:lnTo>
                <a:lnTo>
                  <a:pt x="426291" y="251654"/>
                </a:lnTo>
                <a:lnTo>
                  <a:pt x="435868" y="255395"/>
                </a:lnTo>
                <a:lnTo>
                  <a:pt x="445110" y="258842"/>
                </a:lnTo>
                <a:lnTo>
                  <a:pt x="454129" y="263044"/>
                </a:lnTo>
                <a:lnTo>
                  <a:pt x="462999" y="267751"/>
                </a:lnTo>
                <a:lnTo>
                  <a:pt x="479522" y="278061"/>
                </a:lnTo>
                <a:lnTo>
                  <a:pt x="493216" y="288993"/>
                </a:lnTo>
                <a:lnTo>
                  <a:pt x="505652" y="300202"/>
                </a:lnTo>
                <a:lnTo>
                  <a:pt x="516577" y="311534"/>
                </a:lnTo>
                <a:lnTo>
                  <a:pt x="528082" y="328623"/>
                </a:lnTo>
                <a:lnTo>
                  <a:pt x="537524" y="346705"/>
                </a:lnTo>
                <a:lnTo>
                  <a:pt x="543442" y="361729"/>
                </a:lnTo>
                <a:lnTo>
                  <a:pt x="546707" y="375392"/>
                </a:lnTo>
                <a:lnTo>
                  <a:pt x="548158" y="388766"/>
                </a:lnTo>
                <a:lnTo>
                  <a:pt x="548804" y="404235"/>
                </a:lnTo>
                <a:lnTo>
                  <a:pt x="546550" y="418096"/>
                </a:lnTo>
                <a:lnTo>
                  <a:pt x="541421" y="431559"/>
                </a:lnTo>
                <a:lnTo>
                  <a:pt x="532792" y="447067"/>
                </a:lnTo>
                <a:lnTo>
                  <a:pt x="525918" y="456156"/>
                </a:lnTo>
                <a:lnTo>
                  <a:pt x="517526" y="466025"/>
                </a:lnTo>
                <a:lnTo>
                  <a:pt x="508122" y="476414"/>
                </a:lnTo>
                <a:lnTo>
                  <a:pt x="498994" y="485245"/>
                </a:lnTo>
                <a:lnTo>
                  <a:pt x="490052" y="493038"/>
                </a:lnTo>
                <a:lnTo>
                  <a:pt x="473448" y="506776"/>
                </a:lnTo>
                <a:lnTo>
                  <a:pt x="459719" y="519232"/>
                </a:lnTo>
                <a:lnTo>
                  <a:pt x="444727" y="528578"/>
                </a:lnTo>
                <a:lnTo>
                  <a:pt x="412602" y="544274"/>
                </a:lnTo>
                <a:lnTo>
                  <a:pt x="398167" y="551440"/>
                </a:lnTo>
                <a:lnTo>
                  <a:pt x="385686" y="557170"/>
                </a:lnTo>
                <a:lnTo>
                  <a:pt x="374508" y="561943"/>
                </a:lnTo>
                <a:lnTo>
                  <a:pt x="364198" y="566077"/>
                </a:lnTo>
                <a:lnTo>
                  <a:pt x="351610" y="569785"/>
                </a:lnTo>
                <a:lnTo>
                  <a:pt x="337503" y="573210"/>
                </a:lnTo>
                <a:lnTo>
                  <a:pt x="322384" y="576446"/>
                </a:lnTo>
                <a:lnTo>
                  <a:pt x="309447" y="578603"/>
                </a:lnTo>
                <a:lnTo>
                  <a:pt x="297964" y="580041"/>
                </a:lnTo>
                <a:lnTo>
                  <a:pt x="287452" y="581000"/>
                </a:lnTo>
                <a:lnTo>
                  <a:pt x="277586" y="581639"/>
                </a:lnTo>
                <a:lnTo>
                  <a:pt x="259004" y="582350"/>
                </a:lnTo>
                <a:lnTo>
                  <a:pt x="227927" y="582749"/>
                </a:lnTo>
                <a:lnTo>
                  <a:pt x="215995" y="581853"/>
                </a:lnTo>
                <a:lnTo>
                  <a:pt x="203278" y="580303"/>
                </a:lnTo>
                <a:lnTo>
                  <a:pt x="190038" y="578317"/>
                </a:lnTo>
                <a:lnTo>
                  <a:pt x="176448" y="576993"/>
                </a:lnTo>
                <a:lnTo>
                  <a:pt x="162626" y="576110"/>
                </a:lnTo>
                <a:lnTo>
                  <a:pt x="148649" y="575522"/>
                </a:lnTo>
                <a:lnTo>
                  <a:pt x="137426" y="574177"/>
                </a:lnTo>
                <a:lnTo>
                  <a:pt x="128039" y="572328"/>
                </a:lnTo>
                <a:lnTo>
                  <a:pt x="52114" y="5486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99"/>
          <p:cNvSpPr/>
          <p:nvPr/>
        </p:nvSpPr>
        <p:spPr>
          <a:xfrm>
            <a:off x="2205989" y="2280285"/>
            <a:ext cx="21780" cy="308611"/>
          </a:xfrm>
          <a:custGeom>
            <a:avLst/>
            <a:gdLst/>
            <a:ahLst/>
            <a:cxnLst/>
            <a:rect l="0" t="0" r="0" b="0"/>
            <a:pathLst>
              <a:path w="21780" h="308611">
                <a:moveTo>
                  <a:pt x="0" y="0"/>
                </a:moveTo>
                <a:lnTo>
                  <a:pt x="4551" y="13652"/>
                </a:lnTo>
                <a:lnTo>
                  <a:pt x="6844" y="25294"/>
                </a:lnTo>
                <a:lnTo>
                  <a:pt x="9326" y="40675"/>
                </a:lnTo>
                <a:lnTo>
                  <a:pt x="11932" y="58549"/>
                </a:lnTo>
                <a:lnTo>
                  <a:pt x="13670" y="74275"/>
                </a:lnTo>
                <a:lnTo>
                  <a:pt x="14829" y="88569"/>
                </a:lnTo>
                <a:lnTo>
                  <a:pt x="15601" y="101908"/>
                </a:lnTo>
                <a:lnTo>
                  <a:pt x="17068" y="114611"/>
                </a:lnTo>
                <a:lnTo>
                  <a:pt x="18999" y="126890"/>
                </a:lnTo>
                <a:lnTo>
                  <a:pt x="21239" y="138886"/>
                </a:lnTo>
                <a:lnTo>
                  <a:pt x="21779" y="148788"/>
                </a:lnTo>
                <a:lnTo>
                  <a:pt x="21187" y="157294"/>
                </a:lnTo>
                <a:lnTo>
                  <a:pt x="19840" y="164870"/>
                </a:lnTo>
                <a:lnTo>
                  <a:pt x="18942" y="172778"/>
                </a:lnTo>
                <a:lnTo>
                  <a:pt x="18343" y="180908"/>
                </a:lnTo>
                <a:lnTo>
                  <a:pt x="17678" y="196608"/>
                </a:lnTo>
                <a:lnTo>
                  <a:pt x="17303" y="216157"/>
                </a:lnTo>
                <a:lnTo>
                  <a:pt x="17145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00"/>
          <p:cNvSpPr/>
          <p:nvPr/>
        </p:nvSpPr>
        <p:spPr>
          <a:xfrm>
            <a:off x="2077402" y="2460307"/>
            <a:ext cx="488633" cy="1"/>
          </a:xfrm>
          <a:custGeom>
            <a:avLst/>
            <a:gdLst/>
            <a:ahLst/>
            <a:cxnLst/>
            <a:rect l="0" t="0" r="0" b="0"/>
            <a:pathLst>
              <a:path w="488633" h="1">
                <a:moveTo>
                  <a:pt x="0" y="0"/>
                </a:moveTo>
                <a:lnTo>
                  <a:pt x="4886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01"/>
          <p:cNvSpPr/>
          <p:nvPr/>
        </p:nvSpPr>
        <p:spPr>
          <a:xfrm>
            <a:off x="2694622" y="1800682"/>
            <a:ext cx="749790" cy="522466"/>
          </a:xfrm>
          <a:custGeom>
            <a:avLst/>
            <a:gdLst/>
            <a:ahLst/>
            <a:cxnLst/>
            <a:rect l="0" t="0" r="0" b="0"/>
            <a:pathLst>
              <a:path w="749790" h="522466">
                <a:moveTo>
                  <a:pt x="0" y="16688"/>
                </a:moveTo>
                <a:lnTo>
                  <a:pt x="18203" y="12137"/>
                </a:lnTo>
                <a:lnTo>
                  <a:pt x="33090" y="9844"/>
                </a:lnTo>
                <a:lnTo>
                  <a:pt x="75032" y="4756"/>
                </a:lnTo>
                <a:lnTo>
                  <a:pt x="96694" y="3018"/>
                </a:lnTo>
                <a:lnTo>
                  <a:pt x="117803" y="1860"/>
                </a:lnTo>
                <a:lnTo>
                  <a:pt x="138543" y="1087"/>
                </a:lnTo>
                <a:lnTo>
                  <a:pt x="304257" y="0"/>
                </a:lnTo>
                <a:lnTo>
                  <a:pt x="362858" y="800"/>
                </a:lnTo>
                <a:lnTo>
                  <a:pt x="608812" y="7347"/>
                </a:lnTo>
                <a:lnTo>
                  <a:pt x="649043" y="7774"/>
                </a:lnTo>
                <a:lnTo>
                  <a:pt x="667010" y="8840"/>
                </a:lnTo>
                <a:lnTo>
                  <a:pt x="684703" y="10503"/>
                </a:lnTo>
                <a:lnTo>
                  <a:pt x="702214" y="12565"/>
                </a:lnTo>
                <a:lnTo>
                  <a:pt x="715793" y="14892"/>
                </a:lnTo>
                <a:lnTo>
                  <a:pt x="735960" y="20017"/>
                </a:lnTo>
                <a:lnTo>
                  <a:pt x="748922" y="23707"/>
                </a:lnTo>
                <a:lnTo>
                  <a:pt x="749789" y="24224"/>
                </a:lnTo>
                <a:lnTo>
                  <a:pt x="749414" y="24570"/>
                </a:lnTo>
                <a:lnTo>
                  <a:pt x="748212" y="24800"/>
                </a:lnTo>
                <a:lnTo>
                  <a:pt x="747410" y="25906"/>
                </a:lnTo>
                <a:lnTo>
                  <a:pt x="746520" y="29674"/>
                </a:lnTo>
                <a:lnTo>
                  <a:pt x="741044" y="37064"/>
                </a:lnTo>
                <a:lnTo>
                  <a:pt x="726557" y="52780"/>
                </a:lnTo>
                <a:lnTo>
                  <a:pt x="712905" y="62095"/>
                </a:lnTo>
                <a:lnTo>
                  <a:pt x="682476" y="75681"/>
                </a:lnTo>
                <a:lnTo>
                  <a:pt x="671202" y="81734"/>
                </a:lnTo>
                <a:lnTo>
                  <a:pt x="648832" y="95127"/>
                </a:lnTo>
                <a:lnTo>
                  <a:pt x="632540" y="107430"/>
                </a:lnTo>
                <a:lnTo>
                  <a:pt x="599005" y="134167"/>
                </a:lnTo>
                <a:lnTo>
                  <a:pt x="580232" y="150181"/>
                </a:lnTo>
                <a:lnTo>
                  <a:pt x="565539" y="164600"/>
                </a:lnTo>
                <a:lnTo>
                  <a:pt x="546556" y="187831"/>
                </a:lnTo>
                <a:lnTo>
                  <a:pt x="534696" y="201019"/>
                </a:lnTo>
                <a:lnTo>
                  <a:pt x="523075" y="213230"/>
                </a:lnTo>
                <a:lnTo>
                  <a:pt x="508703" y="226912"/>
                </a:lnTo>
                <a:lnTo>
                  <a:pt x="475741" y="255083"/>
                </a:lnTo>
                <a:lnTo>
                  <a:pt x="456233" y="273136"/>
                </a:lnTo>
                <a:lnTo>
                  <a:pt x="433736" y="294814"/>
                </a:lnTo>
                <a:lnTo>
                  <a:pt x="418514" y="307304"/>
                </a:lnTo>
                <a:lnTo>
                  <a:pt x="402224" y="319206"/>
                </a:lnTo>
                <a:lnTo>
                  <a:pt x="385459" y="330845"/>
                </a:lnTo>
                <a:lnTo>
                  <a:pt x="375082" y="338521"/>
                </a:lnTo>
                <a:lnTo>
                  <a:pt x="350853" y="357210"/>
                </a:lnTo>
                <a:lnTo>
                  <a:pt x="338677" y="367527"/>
                </a:lnTo>
                <a:lnTo>
                  <a:pt x="326750" y="378216"/>
                </a:lnTo>
                <a:lnTo>
                  <a:pt x="296840" y="406382"/>
                </a:lnTo>
                <a:lnTo>
                  <a:pt x="269667" y="432966"/>
                </a:lnTo>
                <a:lnTo>
                  <a:pt x="251774" y="446205"/>
                </a:lnTo>
                <a:lnTo>
                  <a:pt x="237630" y="458092"/>
                </a:lnTo>
                <a:lnTo>
                  <a:pt x="218681" y="475769"/>
                </a:lnTo>
                <a:lnTo>
                  <a:pt x="203745" y="490276"/>
                </a:lnTo>
                <a:lnTo>
                  <a:pt x="171450" y="522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02"/>
          <p:cNvSpPr/>
          <p:nvPr/>
        </p:nvSpPr>
        <p:spPr>
          <a:xfrm>
            <a:off x="2686050" y="2494597"/>
            <a:ext cx="1054418" cy="77154"/>
          </a:xfrm>
          <a:custGeom>
            <a:avLst/>
            <a:gdLst/>
            <a:ahLst/>
            <a:cxnLst/>
            <a:rect l="0" t="0" r="0" b="0"/>
            <a:pathLst>
              <a:path w="1054418" h="77154">
                <a:moveTo>
                  <a:pt x="0" y="77153"/>
                </a:moveTo>
                <a:lnTo>
                  <a:pt x="18203" y="72602"/>
                </a:lnTo>
                <a:lnTo>
                  <a:pt x="25470" y="70309"/>
                </a:lnTo>
                <a:lnTo>
                  <a:pt x="32220" y="67827"/>
                </a:lnTo>
                <a:lnTo>
                  <a:pt x="38625" y="65221"/>
                </a:lnTo>
                <a:lnTo>
                  <a:pt x="53372" y="61578"/>
                </a:lnTo>
                <a:lnTo>
                  <a:pt x="97698" y="52451"/>
                </a:lnTo>
                <a:lnTo>
                  <a:pt x="118472" y="49255"/>
                </a:lnTo>
                <a:lnTo>
                  <a:pt x="137084" y="47124"/>
                </a:lnTo>
                <a:lnTo>
                  <a:pt x="154254" y="45703"/>
                </a:lnTo>
                <a:lnTo>
                  <a:pt x="251233" y="34603"/>
                </a:lnTo>
                <a:lnTo>
                  <a:pt x="294171" y="30688"/>
                </a:lnTo>
                <a:lnTo>
                  <a:pt x="390140" y="23799"/>
                </a:lnTo>
                <a:lnTo>
                  <a:pt x="462638" y="20102"/>
                </a:lnTo>
                <a:lnTo>
                  <a:pt x="10544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03"/>
          <p:cNvSpPr/>
          <p:nvPr/>
        </p:nvSpPr>
        <p:spPr>
          <a:xfrm>
            <a:off x="2866072" y="2657475"/>
            <a:ext cx="42864" cy="548640"/>
          </a:xfrm>
          <a:custGeom>
            <a:avLst/>
            <a:gdLst/>
            <a:ahLst/>
            <a:cxnLst/>
            <a:rect l="0" t="0" r="0" b="0"/>
            <a:pathLst>
              <a:path w="42864" h="548640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3866"/>
                </a:lnTo>
                <a:lnTo>
                  <a:pt x="6785" y="52103"/>
                </a:lnTo>
                <a:lnTo>
                  <a:pt x="7381" y="60453"/>
                </a:lnTo>
                <a:lnTo>
                  <a:pt x="7778" y="70782"/>
                </a:lnTo>
                <a:lnTo>
                  <a:pt x="8337" y="106168"/>
                </a:lnTo>
                <a:lnTo>
                  <a:pt x="8542" y="153610"/>
                </a:lnTo>
                <a:lnTo>
                  <a:pt x="7599" y="165272"/>
                </a:lnTo>
                <a:lnTo>
                  <a:pt x="6019" y="178761"/>
                </a:lnTo>
                <a:lnTo>
                  <a:pt x="4013" y="193469"/>
                </a:lnTo>
                <a:lnTo>
                  <a:pt x="2675" y="206132"/>
                </a:lnTo>
                <a:lnTo>
                  <a:pt x="1783" y="217431"/>
                </a:lnTo>
                <a:lnTo>
                  <a:pt x="1189" y="227821"/>
                </a:lnTo>
                <a:lnTo>
                  <a:pt x="1745" y="241416"/>
                </a:lnTo>
                <a:lnTo>
                  <a:pt x="3068" y="257146"/>
                </a:lnTo>
                <a:lnTo>
                  <a:pt x="4903" y="274301"/>
                </a:lnTo>
                <a:lnTo>
                  <a:pt x="6126" y="288594"/>
                </a:lnTo>
                <a:lnTo>
                  <a:pt x="6941" y="300981"/>
                </a:lnTo>
                <a:lnTo>
                  <a:pt x="7848" y="322364"/>
                </a:lnTo>
                <a:lnTo>
                  <a:pt x="8358" y="350467"/>
                </a:lnTo>
                <a:lnTo>
                  <a:pt x="8477" y="368170"/>
                </a:lnTo>
                <a:lnTo>
                  <a:pt x="9461" y="376892"/>
                </a:lnTo>
                <a:lnTo>
                  <a:pt x="11070" y="385564"/>
                </a:lnTo>
                <a:lnTo>
                  <a:pt x="13095" y="394202"/>
                </a:lnTo>
                <a:lnTo>
                  <a:pt x="15397" y="409486"/>
                </a:lnTo>
                <a:lnTo>
                  <a:pt x="20496" y="451869"/>
                </a:lnTo>
                <a:lnTo>
                  <a:pt x="23189" y="467933"/>
                </a:lnTo>
                <a:lnTo>
                  <a:pt x="25937" y="479595"/>
                </a:lnTo>
                <a:lnTo>
                  <a:pt x="28721" y="488323"/>
                </a:lnTo>
                <a:lnTo>
                  <a:pt x="30577" y="496046"/>
                </a:lnTo>
                <a:lnTo>
                  <a:pt x="31815" y="503099"/>
                </a:lnTo>
                <a:lnTo>
                  <a:pt x="32640" y="509707"/>
                </a:lnTo>
                <a:lnTo>
                  <a:pt x="33801" y="523557"/>
                </a:lnTo>
                <a:lnTo>
                  <a:pt x="34917" y="527156"/>
                </a:lnTo>
                <a:lnTo>
                  <a:pt x="36613" y="530507"/>
                </a:lnTo>
                <a:lnTo>
                  <a:pt x="42863" y="5486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04"/>
          <p:cNvSpPr/>
          <p:nvPr/>
        </p:nvSpPr>
        <p:spPr>
          <a:xfrm>
            <a:off x="3102292" y="2709023"/>
            <a:ext cx="516897" cy="539813"/>
          </a:xfrm>
          <a:custGeom>
            <a:avLst/>
            <a:gdLst/>
            <a:ahLst/>
            <a:cxnLst/>
            <a:rect l="0" t="0" r="0" b="0"/>
            <a:pathLst>
              <a:path w="516897" h="539813">
                <a:moveTo>
                  <a:pt x="406717" y="17032"/>
                </a:moveTo>
                <a:lnTo>
                  <a:pt x="388515" y="12481"/>
                </a:lnTo>
                <a:lnTo>
                  <a:pt x="372643" y="9651"/>
                </a:lnTo>
                <a:lnTo>
                  <a:pt x="360141" y="6449"/>
                </a:lnTo>
                <a:lnTo>
                  <a:pt x="352806" y="4261"/>
                </a:lnTo>
                <a:lnTo>
                  <a:pt x="343154" y="2803"/>
                </a:lnTo>
                <a:lnTo>
                  <a:pt x="331957" y="1831"/>
                </a:lnTo>
                <a:lnTo>
                  <a:pt x="308721" y="751"/>
                </a:lnTo>
                <a:lnTo>
                  <a:pt x="288868" y="271"/>
                </a:lnTo>
                <a:lnTo>
                  <a:pt x="261627" y="0"/>
                </a:lnTo>
                <a:lnTo>
                  <a:pt x="252840" y="915"/>
                </a:lnTo>
                <a:lnTo>
                  <a:pt x="244125" y="2477"/>
                </a:lnTo>
                <a:lnTo>
                  <a:pt x="235458" y="4471"/>
                </a:lnTo>
                <a:lnTo>
                  <a:pt x="226822" y="5801"/>
                </a:lnTo>
                <a:lnTo>
                  <a:pt x="218207" y="6687"/>
                </a:lnTo>
                <a:lnTo>
                  <a:pt x="209607" y="7277"/>
                </a:lnTo>
                <a:lnTo>
                  <a:pt x="200063" y="7671"/>
                </a:lnTo>
                <a:lnTo>
                  <a:pt x="179298" y="8109"/>
                </a:lnTo>
                <a:lnTo>
                  <a:pt x="169380" y="9178"/>
                </a:lnTo>
                <a:lnTo>
                  <a:pt x="159910" y="10843"/>
                </a:lnTo>
                <a:lnTo>
                  <a:pt x="96874" y="24911"/>
                </a:lnTo>
                <a:lnTo>
                  <a:pt x="80140" y="28952"/>
                </a:lnTo>
                <a:lnTo>
                  <a:pt x="66127" y="32598"/>
                </a:lnTo>
                <a:lnTo>
                  <a:pt x="42936" y="39190"/>
                </a:lnTo>
                <a:lnTo>
                  <a:pt x="23105" y="45295"/>
                </a:lnTo>
                <a:lnTo>
                  <a:pt x="16673" y="48256"/>
                </a:lnTo>
                <a:lnTo>
                  <a:pt x="12385" y="51183"/>
                </a:lnTo>
                <a:lnTo>
                  <a:pt x="953" y="62724"/>
                </a:lnTo>
                <a:lnTo>
                  <a:pt x="0" y="66543"/>
                </a:lnTo>
                <a:lnTo>
                  <a:pt x="318" y="70995"/>
                </a:lnTo>
                <a:lnTo>
                  <a:pt x="1482" y="75867"/>
                </a:lnTo>
                <a:lnTo>
                  <a:pt x="7855" y="88900"/>
                </a:lnTo>
                <a:lnTo>
                  <a:pt x="16085" y="103266"/>
                </a:lnTo>
                <a:lnTo>
                  <a:pt x="22918" y="116000"/>
                </a:lnTo>
                <a:lnTo>
                  <a:pt x="29130" y="130550"/>
                </a:lnTo>
                <a:lnTo>
                  <a:pt x="32120" y="138431"/>
                </a:lnTo>
                <a:lnTo>
                  <a:pt x="35066" y="149399"/>
                </a:lnTo>
                <a:lnTo>
                  <a:pt x="37982" y="162427"/>
                </a:lnTo>
                <a:lnTo>
                  <a:pt x="40879" y="176827"/>
                </a:lnTo>
                <a:lnTo>
                  <a:pt x="42810" y="190237"/>
                </a:lnTo>
                <a:lnTo>
                  <a:pt x="44098" y="202987"/>
                </a:lnTo>
                <a:lnTo>
                  <a:pt x="44956" y="215297"/>
                </a:lnTo>
                <a:lnTo>
                  <a:pt x="48449" y="231514"/>
                </a:lnTo>
                <a:lnTo>
                  <a:pt x="50715" y="237173"/>
                </a:lnTo>
                <a:lnTo>
                  <a:pt x="52225" y="245707"/>
                </a:lnTo>
                <a:lnTo>
                  <a:pt x="53232" y="256159"/>
                </a:lnTo>
                <a:lnTo>
                  <a:pt x="55127" y="289292"/>
                </a:lnTo>
                <a:lnTo>
                  <a:pt x="56119" y="289026"/>
                </a:lnTo>
                <a:lnTo>
                  <a:pt x="59761" y="286190"/>
                </a:lnTo>
                <a:lnTo>
                  <a:pt x="70813" y="270718"/>
                </a:lnTo>
                <a:lnTo>
                  <a:pt x="87812" y="257501"/>
                </a:lnTo>
                <a:lnTo>
                  <a:pt x="91244" y="254497"/>
                </a:lnTo>
                <a:lnTo>
                  <a:pt x="98294" y="250589"/>
                </a:lnTo>
                <a:lnTo>
                  <a:pt x="107757" y="246079"/>
                </a:lnTo>
                <a:lnTo>
                  <a:pt x="118828" y="241168"/>
                </a:lnTo>
                <a:lnTo>
                  <a:pt x="129066" y="236941"/>
                </a:lnTo>
                <a:lnTo>
                  <a:pt x="138749" y="233170"/>
                </a:lnTo>
                <a:lnTo>
                  <a:pt x="157128" y="226441"/>
                </a:lnTo>
                <a:lnTo>
                  <a:pt x="200848" y="211448"/>
                </a:lnTo>
                <a:lnTo>
                  <a:pt x="210416" y="209508"/>
                </a:lnTo>
                <a:lnTo>
                  <a:pt x="220605" y="208214"/>
                </a:lnTo>
                <a:lnTo>
                  <a:pt x="231207" y="207352"/>
                </a:lnTo>
                <a:lnTo>
                  <a:pt x="241133" y="206777"/>
                </a:lnTo>
                <a:lnTo>
                  <a:pt x="259782" y="206138"/>
                </a:lnTo>
                <a:lnTo>
                  <a:pt x="295990" y="205727"/>
                </a:lnTo>
                <a:lnTo>
                  <a:pt x="345487" y="205640"/>
                </a:lnTo>
                <a:lnTo>
                  <a:pt x="355420" y="206588"/>
                </a:lnTo>
                <a:lnTo>
                  <a:pt x="365852" y="208172"/>
                </a:lnTo>
                <a:lnTo>
                  <a:pt x="403817" y="214953"/>
                </a:lnTo>
                <a:lnTo>
                  <a:pt x="419071" y="217559"/>
                </a:lnTo>
                <a:lnTo>
                  <a:pt x="431146" y="220249"/>
                </a:lnTo>
                <a:lnTo>
                  <a:pt x="441101" y="222995"/>
                </a:lnTo>
                <a:lnTo>
                  <a:pt x="457241" y="228586"/>
                </a:lnTo>
                <a:lnTo>
                  <a:pt x="470765" y="234246"/>
                </a:lnTo>
                <a:lnTo>
                  <a:pt x="484538" y="242787"/>
                </a:lnTo>
                <a:lnTo>
                  <a:pt x="496549" y="253575"/>
                </a:lnTo>
                <a:lnTo>
                  <a:pt x="508555" y="265990"/>
                </a:lnTo>
                <a:lnTo>
                  <a:pt x="513891" y="274682"/>
                </a:lnTo>
                <a:lnTo>
                  <a:pt x="516263" y="289341"/>
                </a:lnTo>
                <a:lnTo>
                  <a:pt x="516896" y="298583"/>
                </a:lnTo>
                <a:lnTo>
                  <a:pt x="516364" y="307603"/>
                </a:lnTo>
                <a:lnTo>
                  <a:pt x="515058" y="316473"/>
                </a:lnTo>
                <a:lnTo>
                  <a:pt x="513234" y="325244"/>
                </a:lnTo>
                <a:lnTo>
                  <a:pt x="510114" y="335854"/>
                </a:lnTo>
                <a:lnTo>
                  <a:pt x="506128" y="347690"/>
                </a:lnTo>
                <a:lnTo>
                  <a:pt x="501567" y="360343"/>
                </a:lnTo>
                <a:lnTo>
                  <a:pt x="494715" y="373541"/>
                </a:lnTo>
                <a:lnTo>
                  <a:pt x="486337" y="387102"/>
                </a:lnTo>
                <a:lnTo>
                  <a:pt x="476943" y="400905"/>
                </a:lnTo>
                <a:lnTo>
                  <a:pt x="466869" y="413917"/>
                </a:lnTo>
                <a:lnTo>
                  <a:pt x="456344" y="426402"/>
                </a:lnTo>
                <a:lnTo>
                  <a:pt x="445517" y="438535"/>
                </a:lnTo>
                <a:lnTo>
                  <a:pt x="433536" y="449482"/>
                </a:lnTo>
                <a:lnTo>
                  <a:pt x="420786" y="459637"/>
                </a:lnTo>
                <a:lnTo>
                  <a:pt x="407524" y="469264"/>
                </a:lnTo>
                <a:lnTo>
                  <a:pt x="396778" y="476635"/>
                </a:lnTo>
                <a:lnTo>
                  <a:pt x="387709" y="482501"/>
                </a:lnTo>
                <a:lnTo>
                  <a:pt x="372552" y="491559"/>
                </a:lnTo>
                <a:lnTo>
                  <a:pt x="359465" y="498760"/>
                </a:lnTo>
                <a:lnTo>
                  <a:pt x="347299" y="507676"/>
                </a:lnTo>
                <a:lnTo>
                  <a:pt x="341388" y="512720"/>
                </a:lnTo>
                <a:lnTo>
                  <a:pt x="335542" y="516083"/>
                </a:lnTo>
                <a:lnTo>
                  <a:pt x="323966" y="519820"/>
                </a:lnTo>
                <a:lnTo>
                  <a:pt x="309932" y="524021"/>
                </a:lnTo>
                <a:lnTo>
                  <a:pt x="295122" y="529063"/>
                </a:lnTo>
                <a:lnTo>
                  <a:pt x="282189" y="534479"/>
                </a:lnTo>
                <a:lnTo>
                  <a:pt x="267552" y="537521"/>
                </a:lnTo>
                <a:lnTo>
                  <a:pt x="259648" y="538332"/>
                </a:lnTo>
                <a:lnTo>
                  <a:pt x="248663" y="538873"/>
                </a:lnTo>
                <a:lnTo>
                  <a:pt x="221219" y="539473"/>
                </a:lnTo>
                <a:lnTo>
                  <a:pt x="178188" y="539812"/>
                </a:lnTo>
                <a:lnTo>
                  <a:pt x="166735" y="538907"/>
                </a:lnTo>
                <a:lnTo>
                  <a:pt x="157194" y="537351"/>
                </a:lnTo>
                <a:lnTo>
                  <a:pt x="80962" y="5228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05"/>
          <p:cNvSpPr/>
          <p:nvPr/>
        </p:nvSpPr>
        <p:spPr>
          <a:xfrm>
            <a:off x="3946207" y="2417445"/>
            <a:ext cx="480061" cy="25718"/>
          </a:xfrm>
          <a:custGeom>
            <a:avLst/>
            <a:gdLst/>
            <a:ahLst/>
            <a:cxnLst/>
            <a:rect l="0" t="0" r="0" b="0"/>
            <a:pathLst>
              <a:path w="480061" h="25718">
                <a:moveTo>
                  <a:pt x="0" y="0"/>
                </a:moveTo>
                <a:lnTo>
                  <a:pt x="18204" y="0"/>
                </a:lnTo>
                <a:lnTo>
                  <a:pt x="27376" y="952"/>
                </a:lnTo>
                <a:lnTo>
                  <a:pt x="37301" y="2540"/>
                </a:lnTo>
                <a:lnTo>
                  <a:pt x="60393" y="6844"/>
                </a:lnTo>
                <a:lnTo>
                  <a:pt x="89707" y="11931"/>
                </a:lnTo>
                <a:lnTo>
                  <a:pt x="103619" y="13669"/>
                </a:lnTo>
                <a:lnTo>
                  <a:pt x="116705" y="14828"/>
                </a:lnTo>
                <a:lnTo>
                  <a:pt x="129238" y="15600"/>
                </a:lnTo>
                <a:lnTo>
                  <a:pt x="153324" y="16458"/>
                </a:lnTo>
                <a:lnTo>
                  <a:pt x="165081" y="16687"/>
                </a:lnTo>
                <a:lnTo>
                  <a:pt x="180539" y="17792"/>
                </a:lnTo>
                <a:lnTo>
                  <a:pt x="218035" y="21560"/>
                </a:lnTo>
                <a:lnTo>
                  <a:pt x="249179" y="22945"/>
                </a:lnTo>
                <a:lnTo>
                  <a:pt x="367095" y="24896"/>
                </a:lnTo>
                <a:lnTo>
                  <a:pt x="48006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06"/>
          <p:cNvSpPr/>
          <p:nvPr/>
        </p:nvSpPr>
        <p:spPr>
          <a:xfrm>
            <a:off x="4083367" y="2580322"/>
            <a:ext cx="385763" cy="42511"/>
          </a:xfrm>
          <a:custGeom>
            <a:avLst/>
            <a:gdLst/>
            <a:ahLst/>
            <a:cxnLst/>
            <a:rect l="0" t="0" r="0" b="0"/>
            <a:pathLst>
              <a:path w="385763" h="42511">
                <a:moveTo>
                  <a:pt x="0" y="34290"/>
                </a:moveTo>
                <a:lnTo>
                  <a:pt x="9102" y="38841"/>
                </a:lnTo>
                <a:lnTo>
                  <a:pt x="13688" y="40182"/>
                </a:lnTo>
                <a:lnTo>
                  <a:pt x="18650" y="41075"/>
                </a:lnTo>
                <a:lnTo>
                  <a:pt x="30197" y="42068"/>
                </a:lnTo>
                <a:lnTo>
                  <a:pt x="44853" y="42510"/>
                </a:lnTo>
                <a:lnTo>
                  <a:pt x="51810" y="41675"/>
                </a:lnTo>
                <a:lnTo>
                  <a:pt x="58353" y="40166"/>
                </a:lnTo>
                <a:lnTo>
                  <a:pt x="64619" y="38207"/>
                </a:lnTo>
                <a:lnTo>
                  <a:pt x="71654" y="36901"/>
                </a:lnTo>
                <a:lnTo>
                  <a:pt x="79202" y="36031"/>
                </a:lnTo>
                <a:lnTo>
                  <a:pt x="87092" y="35451"/>
                </a:lnTo>
                <a:lnTo>
                  <a:pt x="95208" y="35064"/>
                </a:lnTo>
                <a:lnTo>
                  <a:pt x="111847" y="34634"/>
                </a:lnTo>
                <a:lnTo>
                  <a:pt x="119333" y="33567"/>
                </a:lnTo>
                <a:lnTo>
                  <a:pt x="126228" y="31903"/>
                </a:lnTo>
                <a:lnTo>
                  <a:pt x="132729" y="29841"/>
                </a:lnTo>
                <a:lnTo>
                  <a:pt x="139921" y="28467"/>
                </a:lnTo>
                <a:lnTo>
                  <a:pt x="147573" y="27550"/>
                </a:lnTo>
                <a:lnTo>
                  <a:pt x="155532" y="26939"/>
                </a:lnTo>
                <a:lnTo>
                  <a:pt x="163696" y="25580"/>
                </a:lnTo>
                <a:lnTo>
                  <a:pt x="171996" y="23721"/>
                </a:lnTo>
                <a:lnTo>
                  <a:pt x="180386" y="21529"/>
                </a:lnTo>
                <a:lnTo>
                  <a:pt x="188837" y="20067"/>
                </a:lnTo>
                <a:lnTo>
                  <a:pt x="197329" y="19093"/>
                </a:lnTo>
                <a:lnTo>
                  <a:pt x="205848" y="18444"/>
                </a:lnTo>
                <a:lnTo>
                  <a:pt x="215337" y="17058"/>
                </a:lnTo>
                <a:lnTo>
                  <a:pt x="225473" y="15182"/>
                </a:lnTo>
                <a:lnTo>
                  <a:pt x="236041" y="12979"/>
                </a:lnTo>
                <a:lnTo>
                  <a:pt x="244990" y="10558"/>
                </a:lnTo>
                <a:lnTo>
                  <a:pt x="252862" y="7991"/>
                </a:lnTo>
                <a:lnTo>
                  <a:pt x="260015" y="5327"/>
                </a:lnTo>
                <a:lnTo>
                  <a:pt x="267641" y="3552"/>
                </a:lnTo>
                <a:lnTo>
                  <a:pt x="275582" y="2368"/>
                </a:lnTo>
                <a:lnTo>
                  <a:pt x="283734" y="1579"/>
                </a:lnTo>
                <a:lnTo>
                  <a:pt x="292026" y="1052"/>
                </a:lnTo>
                <a:lnTo>
                  <a:pt x="308859" y="468"/>
                </a:lnTo>
                <a:lnTo>
                  <a:pt x="353211" y="62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07"/>
          <p:cNvSpPr/>
          <p:nvPr/>
        </p:nvSpPr>
        <p:spPr>
          <a:xfrm>
            <a:off x="4829175" y="1740217"/>
            <a:ext cx="85726" cy="531496"/>
          </a:xfrm>
          <a:custGeom>
            <a:avLst/>
            <a:gdLst/>
            <a:ahLst/>
            <a:cxnLst/>
            <a:rect l="0" t="0" r="0" b="0"/>
            <a:pathLst>
              <a:path w="85726" h="531496">
                <a:moveTo>
                  <a:pt x="0" y="0"/>
                </a:moveTo>
                <a:lnTo>
                  <a:pt x="4550" y="18203"/>
                </a:lnTo>
                <a:lnTo>
                  <a:pt x="6785" y="32220"/>
                </a:lnTo>
                <a:lnTo>
                  <a:pt x="8730" y="45753"/>
                </a:lnTo>
                <a:lnTo>
                  <a:pt x="10583" y="53362"/>
                </a:lnTo>
                <a:lnTo>
                  <a:pt x="12770" y="61292"/>
                </a:lnTo>
                <a:lnTo>
                  <a:pt x="15200" y="77723"/>
                </a:lnTo>
                <a:lnTo>
                  <a:pt x="15849" y="86106"/>
                </a:lnTo>
                <a:lnTo>
                  <a:pt x="17233" y="94551"/>
                </a:lnTo>
                <a:lnTo>
                  <a:pt x="19109" y="103039"/>
                </a:lnTo>
                <a:lnTo>
                  <a:pt x="21311" y="111555"/>
                </a:lnTo>
                <a:lnTo>
                  <a:pt x="23733" y="120090"/>
                </a:lnTo>
                <a:lnTo>
                  <a:pt x="28962" y="137193"/>
                </a:lnTo>
                <a:lnTo>
                  <a:pt x="30738" y="146707"/>
                </a:lnTo>
                <a:lnTo>
                  <a:pt x="31922" y="156860"/>
                </a:lnTo>
                <a:lnTo>
                  <a:pt x="32711" y="167438"/>
                </a:lnTo>
                <a:lnTo>
                  <a:pt x="34190" y="177348"/>
                </a:lnTo>
                <a:lnTo>
                  <a:pt x="36128" y="186812"/>
                </a:lnTo>
                <a:lnTo>
                  <a:pt x="38373" y="195979"/>
                </a:lnTo>
                <a:lnTo>
                  <a:pt x="39869" y="205900"/>
                </a:lnTo>
                <a:lnTo>
                  <a:pt x="40867" y="216324"/>
                </a:lnTo>
                <a:lnTo>
                  <a:pt x="41532" y="227084"/>
                </a:lnTo>
                <a:lnTo>
                  <a:pt x="42271" y="261899"/>
                </a:lnTo>
                <a:lnTo>
                  <a:pt x="42828" y="378846"/>
                </a:lnTo>
                <a:lnTo>
                  <a:pt x="43792" y="392582"/>
                </a:lnTo>
                <a:lnTo>
                  <a:pt x="45387" y="404596"/>
                </a:lnTo>
                <a:lnTo>
                  <a:pt x="47403" y="415463"/>
                </a:lnTo>
                <a:lnTo>
                  <a:pt x="48747" y="425565"/>
                </a:lnTo>
                <a:lnTo>
                  <a:pt x="49643" y="435158"/>
                </a:lnTo>
                <a:lnTo>
                  <a:pt x="50240" y="444410"/>
                </a:lnTo>
                <a:lnTo>
                  <a:pt x="51591" y="454389"/>
                </a:lnTo>
                <a:lnTo>
                  <a:pt x="53444" y="464851"/>
                </a:lnTo>
                <a:lnTo>
                  <a:pt x="55631" y="475635"/>
                </a:lnTo>
                <a:lnTo>
                  <a:pt x="58042" y="484730"/>
                </a:lnTo>
                <a:lnTo>
                  <a:pt x="60602" y="492699"/>
                </a:lnTo>
                <a:lnTo>
                  <a:pt x="63262" y="499916"/>
                </a:lnTo>
                <a:lnTo>
                  <a:pt x="65034" y="505680"/>
                </a:lnTo>
                <a:lnTo>
                  <a:pt x="67004" y="514624"/>
                </a:lnTo>
                <a:lnTo>
                  <a:pt x="68482" y="518343"/>
                </a:lnTo>
                <a:lnTo>
                  <a:pt x="70419" y="521774"/>
                </a:lnTo>
                <a:lnTo>
                  <a:pt x="85725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08"/>
          <p:cNvSpPr/>
          <p:nvPr/>
        </p:nvSpPr>
        <p:spPr>
          <a:xfrm>
            <a:off x="5094922" y="1749143"/>
            <a:ext cx="606056" cy="607913"/>
          </a:xfrm>
          <a:custGeom>
            <a:avLst/>
            <a:gdLst/>
            <a:ahLst/>
            <a:cxnLst/>
            <a:rect l="0" t="0" r="0" b="0"/>
            <a:pathLst>
              <a:path w="606056" h="607913">
                <a:moveTo>
                  <a:pt x="0" y="8219"/>
                </a:moveTo>
                <a:lnTo>
                  <a:pt x="12735" y="2328"/>
                </a:lnTo>
                <a:lnTo>
                  <a:pt x="19313" y="838"/>
                </a:lnTo>
                <a:lnTo>
                  <a:pt x="32921" y="0"/>
                </a:lnTo>
                <a:lnTo>
                  <a:pt x="51144" y="2344"/>
                </a:lnTo>
                <a:lnTo>
                  <a:pt x="62671" y="4302"/>
                </a:lnTo>
                <a:lnTo>
                  <a:pt x="73213" y="5608"/>
                </a:lnTo>
                <a:lnTo>
                  <a:pt x="83099" y="6478"/>
                </a:lnTo>
                <a:lnTo>
                  <a:pt x="101703" y="7445"/>
                </a:lnTo>
                <a:lnTo>
                  <a:pt x="119496" y="7875"/>
                </a:lnTo>
                <a:lnTo>
                  <a:pt x="191087" y="12668"/>
                </a:lnTo>
                <a:lnTo>
                  <a:pt x="213116" y="14995"/>
                </a:lnTo>
                <a:lnTo>
                  <a:pt x="230660" y="17499"/>
                </a:lnTo>
                <a:lnTo>
                  <a:pt x="245214" y="20121"/>
                </a:lnTo>
                <a:lnTo>
                  <a:pt x="260631" y="21868"/>
                </a:lnTo>
                <a:lnTo>
                  <a:pt x="276624" y="23034"/>
                </a:lnTo>
                <a:lnTo>
                  <a:pt x="306776" y="24328"/>
                </a:lnTo>
                <a:lnTo>
                  <a:pt x="329703" y="24904"/>
                </a:lnTo>
                <a:lnTo>
                  <a:pt x="392738" y="25324"/>
                </a:lnTo>
                <a:lnTo>
                  <a:pt x="404700" y="26290"/>
                </a:lnTo>
                <a:lnTo>
                  <a:pt x="418390" y="27886"/>
                </a:lnTo>
                <a:lnTo>
                  <a:pt x="454120" y="32742"/>
                </a:lnTo>
                <a:lnTo>
                  <a:pt x="458004" y="34092"/>
                </a:lnTo>
                <a:lnTo>
                  <a:pt x="469524" y="41213"/>
                </a:lnTo>
                <a:lnTo>
                  <a:pt x="469226" y="42597"/>
                </a:lnTo>
                <a:lnTo>
                  <a:pt x="465208" y="49097"/>
                </a:lnTo>
                <a:lnTo>
                  <a:pt x="463934" y="54327"/>
                </a:lnTo>
                <a:lnTo>
                  <a:pt x="460828" y="59827"/>
                </a:lnTo>
                <a:lnTo>
                  <a:pt x="458666" y="62627"/>
                </a:lnTo>
                <a:lnTo>
                  <a:pt x="451184" y="68278"/>
                </a:lnTo>
                <a:lnTo>
                  <a:pt x="441509" y="74917"/>
                </a:lnTo>
                <a:lnTo>
                  <a:pt x="425352" y="88412"/>
                </a:lnTo>
                <a:lnTo>
                  <a:pt x="414152" y="95613"/>
                </a:lnTo>
                <a:lnTo>
                  <a:pt x="405642" y="101724"/>
                </a:lnTo>
                <a:lnTo>
                  <a:pt x="383485" y="118674"/>
                </a:lnTo>
                <a:lnTo>
                  <a:pt x="368052" y="129481"/>
                </a:lnTo>
                <a:lnTo>
                  <a:pt x="330584" y="154188"/>
                </a:lnTo>
                <a:lnTo>
                  <a:pt x="315639" y="164587"/>
                </a:lnTo>
                <a:lnTo>
                  <a:pt x="303771" y="173424"/>
                </a:lnTo>
                <a:lnTo>
                  <a:pt x="286457" y="188324"/>
                </a:lnTo>
                <a:lnTo>
                  <a:pt x="275587" y="201295"/>
                </a:lnTo>
                <a:lnTo>
                  <a:pt x="236807" y="255715"/>
                </a:lnTo>
                <a:lnTo>
                  <a:pt x="224546" y="271324"/>
                </a:lnTo>
                <a:lnTo>
                  <a:pt x="214467" y="282682"/>
                </a:lnTo>
                <a:lnTo>
                  <a:pt x="189155" y="307756"/>
                </a:lnTo>
                <a:lnTo>
                  <a:pt x="181541" y="312796"/>
                </a:lnTo>
                <a:lnTo>
                  <a:pt x="174983" y="315989"/>
                </a:lnTo>
                <a:lnTo>
                  <a:pt x="164660" y="323974"/>
                </a:lnTo>
                <a:lnTo>
                  <a:pt x="164066" y="323497"/>
                </a:lnTo>
                <a:lnTo>
                  <a:pt x="163670" y="322227"/>
                </a:lnTo>
                <a:lnTo>
                  <a:pt x="162924" y="312594"/>
                </a:lnTo>
                <a:lnTo>
                  <a:pt x="163861" y="311148"/>
                </a:lnTo>
                <a:lnTo>
                  <a:pt x="165438" y="310184"/>
                </a:lnTo>
                <a:lnTo>
                  <a:pt x="167442" y="309542"/>
                </a:lnTo>
                <a:lnTo>
                  <a:pt x="172209" y="306288"/>
                </a:lnTo>
                <a:lnTo>
                  <a:pt x="174814" y="304087"/>
                </a:lnTo>
                <a:lnTo>
                  <a:pt x="176550" y="301667"/>
                </a:lnTo>
                <a:lnTo>
                  <a:pt x="178479" y="296438"/>
                </a:lnTo>
                <a:lnTo>
                  <a:pt x="179946" y="294662"/>
                </a:lnTo>
                <a:lnTo>
                  <a:pt x="181877" y="293479"/>
                </a:lnTo>
                <a:lnTo>
                  <a:pt x="196370" y="287028"/>
                </a:lnTo>
                <a:lnTo>
                  <a:pt x="209195" y="281994"/>
                </a:lnTo>
                <a:lnTo>
                  <a:pt x="225373" y="277535"/>
                </a:lnTo>
                <a:lnTo>
                  <a:pt x="235021" y="276345"/>
                </a:lnTo>
                <a:lnTo>
                  <a:pt x="245263" y="275552"/>
                </a:lnTo>
                <a:lnTo>
                  <a:pt x="257807" y="274071"/>
                </a:lnTo>
                <a:lnTo>
                  <a:pt x="286983" y="269886"/>
                </a:lnTo>
                <a:lnTo>
                  <a:pt x="304670" y="268388"/>
                </a:lnTo>
                <a:lnTo>
                  <a:pt x="324081" y="267390"/>
                </a:lnTo>
                <a:lnTo>
                  <a:pt x="344641" y="266725"/>
                </a:lnTo>
                <a:lnTo>
                  <a:pt x="363111" y="267234"/>
                </a:lnTo>
                <a:lnTo>
                  <a:pt x="380186" y="268526"/>
                </a:lnTo>
                <a:lnTo>
                  <a:pt x="396333" y="270339"/>
                </a:lnTo>
                <a:lnTo>
                  <a:pt x="409954" y="271548"/>
                </a:lnTo>
                <a:lnTo>
                  <a:pt x="421893" y="272354"/>
                </a:lnTo>
                <a:lnTo>
                  <a:pt x="432709" y="272892"/>
                </a:lnTo>
                <a:lnTo>
                  <a:pt x="442778" y="274203"/>
                </a:lnTo>
                <a:lnTo>
                  <a:pt x="461585" y="278199"/>
                </a:lnTo>
                <a:lnTo>
                  <a:pt x="479469" y="285690"/>
                </a:lnTo>
                <a:lnTo>
                  <a:pt x="496942" y="295369"/>
                </a:lnTo>
                <a:lnTo>
                  <a:pt x="514233" y="306021"/>
                </a:lnTo>
                <a:lnTo>
                  <a:pt x="531443" y="314566"/>
                </a:lnTo>
                <a:lnTo>
                  <a:pt x="540033" y="318178"/>
                </a:lnTo>
                <a:lnTo>
                  <a:pt x="554657" y="329811"/>
                </a:lnTo>
                <a:lnTo>
                  <a:pt x="568459" y="345459"/>
                </a:lnTo>
                <a:lnTo>
                  <a:pt x="584119" y="365113"/>
                </a:lnTo>
                <a:lnTo>
                  <a:pt x="595524" y="381469"/>
                </a:lnTo>
                <a:lnTo>
                  <a:pt x="602815" y="395088"/>
                </a:lnTo>
                <a:lnTo>
                  <a:pt x="606055" y="407491"/>
                </a:lnTo>
                <a:lnTo>
                  <a:pt x="605967" y="413465"/>
                </a:lnTo>
                <a:lnTo>
                  <a:pt x="601291" y="431928"/>
                </a:lnTo>
                <a:lnTo>
                  <a:pt x="596488" y="447042"/>
                </a:lnTo>
                <a:lnTo>
                  <a:pt x="591178" y="460744"/>
                </a:lnTo>
                <a:lnTo>
                  <a:pt x="584691" y="473184"/>
                </a:lnTo>
                <a:lnTo>
                  <a:pt x="575458" y="485063"/>
                </a:lnTo>
                <a:lnTo>
                  <a:pt x="557384" y="501772"/>
                </a:lnTo>
                <a:lnTo>
                  <a:pt x="545897" y="511562"/>
                </a:lnTo>
                <a:lnTo>
                  <a:pt x="534429" y="519993"/>
                </a:lnTo>
                <a:lnTo>
                  <a:pt x="522973" y="527519"/>
                </a:lnTo>
                <a:lnTo>
                  <a:pt x="501037" y="540962"/>
                </a:lnTo>
                <a:lnTo>
                  <a:pt x="481763" y="553286"/>
                </a:lnTo>
                <a:lnTo>
                  <a:pt x="471671" y="558287"/>
                </a:lnTo>
                <a:lnTo>
                  <a:pt x="461133" y="562574"/>
                </a:lnTo>
                <a:lnTo>
                  <a:pt x="450296" y="566384"/>
                </a:lnTo>
                <a:lnTo>
                  <a:pt x="438310" y="569876"/>
                </a:lnTo>
                <a:lnTo>
                  <a:pt x="425557" y="573157"/>
                </a:lnTo>
                <a:lnTo>
                  <a:pt x="375420" y="585267"/>
                </a:lnTo>
                <a:lnTo>
                  <a:pt x="356007" y="589133"/>
                </a:lnTo>
                <a:lnTo>
                  <a:pt x="303958" y="598508"/>
                </a:lnTo>
                <a:lnTo>
                  <a:pt x="281696" y="601770"/>
                </a:lnTo>
                <a:lnTo>
                  <a:pt x="263045" y="603945"/>
                </a:lnTo>
                <a:lnTo>
                  <a:pt x="234066" y="606361"/>
                </a:lnTo>
                <a:lnTo>
                  <a:pt x="214837" y="607435"/>
                </a:lnTo>
                <a:lnTo>
                  <a:pt x="197401" y="607912"/>
                </a:lnTo>
                <a:lnTo>
                  <a:pt x="180126" y="607172"/>
                </a:lnTo>
                <a:lnTo>
                  <a:pt x="162924" y="603668"/>
                </a:lnTo>
                <a:lnTo>
                  <a:pt x="145753" y="598935"/>
                </a:lnTo>
                <a:lnTo>
                  <a:pt x="130502" y="594610"/>
                </a:lnTo>
                <a:lnTo>
                  <a:pt x="120548" y="592687"/>
                </a:lnTo>
                <a:lnTo>
                  <a:pt x="117513" y="591222"/>
                </a:lnTo>
                <a:lnTo>
                  <a:pt x="115490" y="589293"/>
                </a:lnTo>
                <a:lnTo>
                  <a:pt x="111443" y="5825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09"/>
          <p:cNvSpPr/>
          <p:nvPr/>
        </p:nvSpPr>
        <p:spPr>
          <a:xfrm>
            <a:off x="4829175" y="2520314"/>
            <a:ext cx="934403" cy="111444"/>
          </a:xfrm>
          <a:custGeom>
            <a:avLst/>
            <a:gdLst/>
            <a:ahLst/>
            <a:cxnLst/>
            <a:rect l="0" t="0" r="0" b="0"/>
            <a:pathLst>
              <a:path w="934403" h="111444">
                <a:moveTo>
                  <a:pt x="0" y="111443"/>
                </a:moveTo>
                <a:lnTo>
                  <a:pt x="4550" y="111443"/>
                </a:lnTo>
                <a:lnTo>
                  <a:pt x="6843" y="110490"/>
                </a:lnTo>
                <a:lnTo>
                  <a:pt x="9325" y="108903"/>
                </a:lnTo>
                <a:lnTo>
                  <a:pt x="11931" y="106892"/>
                </a:lnTo>
                <a:lnTo>
                  <a:pt x="14621" y="105552"/>
                </a:lnTo>
                <a:lnTo>
                  <a:pt x="23911" y="102713"/>
                </a:lnTo>
                <a:lnTo>
                  <a:pt x="28323" y="100860"/>
                </a:lnTo>
                <a:lnTo>
                  <a:pt x="33169" y="98673"/>
                </a:lnTo>
                <a:lnTo>
                  <a:pt x="43634" y="96242"/>
                </a:lnTo>
                <a:lnTo>
                  <a:pt x="65316" y="94874"/>
                </a:lnTo>
                <a:lnTo>
                  <a:pt x="74976" y="94682"/>
                </a:lnTo>
                <a:lnTo>
                  <a:pt x="133970" y="89389"/>
                </a:lnTo>
                <a:lnTo>
                  <a:pt x="240989" y="78239"/>
                </a:lnTo>
                <a:lnTo>
                  <a:pt x="269245" y="75019"/>
                </a:lnTo>
                <a:lnTo>
                  <a:pt x="290939" y="71920"/>
                </a:lnTo>
                <a:lnTo>
                  <a:pt x="308259" y="68902"/>
                </a:lnTo>
                <a:lnTo>
                  <a:pt x="322663" y="65938"/>
                </a:lnTo>
                <a:lnTo>
                  <a:pt x="348828" y="62643"/>
                </a:lnTo>
                <a:lnTo>
                  <a:pt x="374109" y="60227"/>
                </a:lnTo>
                <a:lnTo>
                  <a:pt x="387518" y="58249"/>
                </a:lnTo>
                <a:lnTo>
                  <a:pt x="479666" y="43680"/>
                </a:lnTo>
                <a:lnTo>
                  <a:pt x="504562" y="40550"/>
                </a:lnTo>
                <a:lnTo>
                  <a:pt x="525922" y="38463"/>
                </a:lnTo>
                <a:lnTo>
                  <a:pt x="544925" y="37073"/>
                </a:lnTo>
                <a:lnTo>
                  <a:pt x="562355" y="35193"/>
                </a:lnTo>
                <a:lnTo>
                  <a:pt x="578739" y="32987"/>
                </a:lnTo>
                <a:lnTo>
                  <a:pt x="594423" y="30564"/>
                </a:lnTo>
                <a:lnTo>
                  <a:pt x="622010" y="27872"/>
                </a:lnTo>
                <a:lnTo>
                  <a:pt x="646972" y="25723"/>
                </a:lnTo>
                <a:lnTo>
                  <a:pt x="658962" y="23816"/>
                </a:lnTo>
                <a:lnTo>
                  <a:pt x="670765" y="21593"/>
                </a:lnTo>
                <a:lnTo>
                  <a:pt x="691969" y="19158"/>
                </a:lnTo>
                <a:lnTo>
                  <a:pt x="751089" y="13913"/>
                </a:lnTo>
                <a:lnTo>
                  <a:pt x="793875" y="10946"/>
                </a:lnTo>
                <a:lnTo>
                  <a:pt x="822415" y="9628"/>
                </a:lnTo>
                <a:lnTo>
                  <a:pt x="844625" y="9042"/>
                </a:lnTo>
                <a:lnTo>
                  <a:pt x="866561" y="6242"/>
                </a:lnTo>
                <a:lnTo>
                  <a:pt x="886153" y="2774"/>
                </a:lnTo>
                <a:lnTo>
                  <a:pt x="906492" y="548"/>
                </a:lnTo>
                <a:lnTo>
                  <a:pt x="9344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10"/>
          <p:cNvSpPr/>
          <p:nvPr/>
        </p:nvSpPr>
        <p:spPr>
          <a:xfrm>
            <a:off x="4966334" y="2708910"/>
            <a:ext cx="51437" cy="420802"/>
          </a:xfrm>
          <a:custGeom>
            <a:avLst/>
            <a:gdLst/>
            <a:ahLst/>
            <a:cxnLst/>
            <a:rect l="0" t="0" r="0" b="0"/>
            <a:pathLst>
              <a:path w="51437" h="420802">
                <a:moveTo>
                  <a:pt x="0" y="0"/>
                </a:moveTo>
                <a:lnTo>
                  <a:pt x="4552" y="13652"/>
                </a:lnTo>
                <a:lnTo>
                  <a:pt x="5892" y="18626"/>
                </a:lnTo>
                <a:lnTo>
                  <a:pt x="7382" y="26693"/>
                </a:lnTo>
                <a:lnTo>
                  <a:pt x="8044" y="66473"/>
                </a:lnTo>
                <a:lnTo>
                  <a:pt x="8220" y="95750"/>
                </a:lnTo>
                <a:lnTo>
                  <a:pt x="10956" y="168921"/>
                </a:lnTo>
                <a:lnTo>
                  <a:pt x="13019" y="209769"/>
                </a:lnTo>
                <a:lnTo>
                  <a:pt x="16299" y="247478"/>
                </a:lnTo>
                <a:lnTo>
                  <a:pt x="20392" y="283095"/>
                </a:lnTo>
                <a:lnTo>
                  <a:pt x="25025" y="317318"/>
                </a:lnTo>
                <a:lnTo>
                  <a:pt x="28113" y="342990"/>
                </a:lnTo>
                <a:lnTo>
                  <a:pt x="30172" y="362962"/>
                </a:lnTo>
                <a:lnTo>
                  <a:pt x="32460" y="390869"/>
                </a:lnTo>
                <a:lnTo>
                  <a:pt x="34050" y="416021"/>
                </a:lnTo>
                <a:lnTo>
                  <a:pt x="35083" y="418317"/>
                </a:lnTo>
                <a:lnTo>
                  <a:pt x="36723" y="420801"/>
                </a:lnTo>
                <a:lnTo>
                  <a:pt x="51436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11"/>
          <p:cNvSpPr/>
          <p:nvPr/>
        </p:nvSpPr>
        <p:spPr>
          <a:xfrm>
            <a:off x="5206582" y="2743552"/>
            <a:ext cx="625043" cy="539182"/>
          </a:xfrm>
          <a:custGeom>
            <a:avLst/>
            <a:gdLst/>
            <a:ahLst/>
            <a:cxnLst/>
            <a:rect l="0" t="0" r="0" b="0"/>
            <a:pathLst>
              <a:path w="625043" h="539182">
                <a:moveTo>
                  <a:pt x="514133" y="8220"/>
                </a:moveTo>
                <a:lnTo>
                  <a:pt x="495930" y="3669"/>
                </a:lnTo>
                <a:lnTo>
                  <a:pt x="479372" y="1435"/>
                </a:lnTo>
                <a:lnTo>
                  <a:pt x="470957" y="839"/>
                </a:lnTo>
                <a:lnTo>
                  <a:pt x="426046" y="177"/>
                </a:lnTo>
                <a:lnTo>
                  <a:pt x="395400" y="0"/>
                </a:lnTo>
                <a:lnTo>
                  <a:pt x="351158" y="1788"/>
                </a:lnTo>
                <a:lnTo>
                  <a:pt x="238499" y="8854"/>
                </a:lnTo>
                <a:lnTo>
                  <a:pt x="196075" y="12453"/>
                </a:lnTo>
                <a:lnTo>
                  <a:pt x="164934" y="15804"/>
                </a:lnTo>
                <a:lnTo>
                  <a:pt x="141316" y="18991"/>
                </a:lnTo>
                <a:lnTo>
                  <a:pt x="102374" y="25072"/>
                </a:lnTo>
                <a:lnTo>
                  <a:pt x="85322" y="28028"/>
                </a:lnTo>
                <a:lnTo>
                  <a:pt x="71097" y="30950"/>
                </a:lnTo>
                <a:lnTo>
                  <a:pt x="58755" y="33851"/>
                </a:lnTo>
                <a:lnTo>
                  <a:pt x="47670" y="36737"/>
                </a:lnTo>
                <a:lnTo>
                  <a:pt x="30273" y="42484"/>
                </a:lnTo>
                <a:lnTo>
                  <a:pt x="12309" y="48535"/>
                </a:lnTo>
                <a:lnTo>
                  <a:pt x="8134" y="49384"/>
                </a:lnTo>
                <a:lnTo>
                  <a:pt x="5350" y="50903"/>
                </a:lnTo>
                <a:lnTo>
                  <a:pt x="3494" y="52868"/>
                </a:lnTo>
                <a:lnTo>
                  <a:pt x="2257" y="55130"/>
                </a:lnTo>
                <a:lnTo>
                  <a:pt x="882" y="62724"/>
                </a:lnTo>
                <a:lnTo>
                  <a:pt x="271" y="75306"/>
                </a:lnTo>
                <a:lnTo>
                  <a:pt x="0" y="96774"/>
                </a:lnTo>
                <a:lnTo>
                  <a:pt x="880" y="109166"/>
                </a:lnTo>
                <a:lnTo>
                  <a:pt x="2419" y="122190"/>
                </a:lnTo>
                <a:lnTo>
                  <a:pt x="4398" y="135635"/>
                </a:lnTo>
                <a:lnTo>
                  <a:pt x="6669" y="146503"/>
                </a:lnTo>
                <a:lnTo>
                  <a:pt x="9136" y="155654"/>
                </a:lnTo>
                <a:lnTo>
                  <a:pt x="11733" y="163659"/>
                </a:lnTo>
                <a:lnTo>
                  <a:pt x="13465" y="172806"/>
                </a:lnTo>
                <a:lnTo>
                  <a:pt x="14619" y="182714"/>
                </a:lnTo>
                <a:lnTo>
                  <a:pt x="15389" y="193129"/>
                </a:lnTo>
                <a:lnTo>
                  <a:pt x="15901" y="206740"/>
                </a:lnTo>
                <a:lnTo>
                  <a:pt x="16472" y="239644"/>
                </a:lnTo>
                <a:lnTo>
                  <a:pt x="17576" y="250133"/>
                </a:lnTo>
                <a:lnTo>
                  <a:pt x="19265" y="256173"/>
                </a:lnTo>
                <a:lnTo>
                  <a:pt x="21343" y="259247"/>
                </a:lnTo>
                <a:lnTo>
                  <a:pt x="22729" y="260344"/>
                </a:lnTo>
                <a:lnTo>
                  <a:pt x="23653" y="260122"/>
                </a:lnTo>
                <a:lnTo>
                  <a:pt x="24268" y="259023"/>
                </a:lnTo>
                <a:lnTo>
                  <a:pt x="25631" y="258289"/>
                </a:lnTo>
                <a:lnTo>
                  <a:pt x="29686" y="257474"/>
                </a:lnTo>
                <a:lnTo>
                  <a:pt x="34663" y="254572"/>
                </a:lnTo>
                <a:lnTo>
                  <a:pt x="50440" y="242503"/>
                </a:lnTo>
                <a:lnTo>
                  <a:pt x="68017" y="230456"/>
                </a:lnTo>
                <a:lnTo>
                  <a:pt x="85354" y="221927"/>
                </a:lnTo>
                <a:lnTo>
                  <a:pt x="115731" y="207219"/>
                </a:lnTo>
                <a:lnTo>
                  <a:pt x="126611" y="202798"/>
                </a:lnTo>
                <a:lnTo>
                  <a:pt x="137675" y="198899"/>
                </a:lnTo>
                <a:lnTo>
                  <a:pt x="148861" y="195347"/>
                </a:lnTo>
                <a:lnTo>
                  <a:pt x="171450" y="188860"/>
                </a:lnTo>
                <a:lnTo>
                  <a:pt x="182807" y="185797"/>
                </a:lnTo>
                <a:lnTo>
                  <a:pt x="193237" y="183755"/>
                </a:lnTo>
                <a:lnTo>
                  <a:pt x="212445" y="181485"/>
                </a:lnTo>
                <a:lnTo>
                  <a:pt x="266629" y="175657"/>
                </a:lnTo>
                <a:lnTo>
                  <a:pt x="283408" y="174137"/>
                </a:lnTo>
                <a:lnTo>
                  <a:pt x="297451" y="173124"/>
                </a:lnTo>
                <a:lnTo>
                  <a:pt x="309671" y="172449"/>
                </a:lnTo>
                <a:lnTo>
                  <a:pt x="333408" y="171698"/>
                </a:lnTo>
                <a:lnTo>
                  <a:pt x="345072" y="171498"/>
                </a:lnTo>
                <a:lnTo>
                  <a:pt x="356658" y="172317"/>
                </a:lnTo>
                <a:lnTo>
                  <a:pt x="368192" y="173815"/>
                </a:lnTo>
                <a:lnTo>
                  <a:pt x="379692" y="175767"/>
                </a:lnTo>
                <a:lnTo>
                  <a:pt x="391168" y="178021"/>
                </a:lnTo>
                <a:lnTo>
                  <a:pt x="414079" y="183064"/>
                </a:lnTo>
                <a:lnTo>
                  <a:pt x="448398" y="191259"/>
                </a:lnTo>
                <a:lnTo>
                  <a:pt x="464595" y="196921"/>
                </a:lnTo>
                <a:lnTo>
                  <a:pt x="483965" y="204506"/>
                </a:lnTo>
                <a:lnTo>
                  <a:pt x="505451" y="213372"/>
                </a:lnTo>
                <a:lnTo>
                  <a:pt x="522632" y="221188"/>
                </a:lnTo>
                <a:lnTo>
                  <a:pt x="536944" y="228304"/>
                </a:lnTo>
                <a:lnTo>
                  <a:pt x="549343" y="234953"/>
                </a:lnTo>
                <a:lnTo>
                  <a:pt x="560466" y="240338"/>
                </a:lnTo>
                <a:lnTo>
                  <a:pt x="570739" y="244880"/>
                </a:lnTo>
                <a:lnTo>
                  <a:pt x="580445" y="248861"/>
                </a:lnTo>
                <a:lnTo>
                  <a:pt x="593770" y="258364"/>
                </a:lnTo>
                <a:lnTo>
                  <a:pt x="602867" y="268938"/>
                </a:lnTo>
                <a:lnTo>
                  <a:pt x="613344" y="285601"/>
                </a:lnTo>
                <a:lnTo>
                  <a:pt x="619504" y="296918"/>
                </a:lnTo>
                <a:lnTo>
                  <a:pt x="622877" y="308298"/>
                </a:lnTo>
                <a:lnTo>
                  <a:pt x="624376" y="320658"/>
                </a:lnTo>
                <a:lnTo>
                  <a:pt x="625042" y="335676"/>
                </a:lnTo>
                <a:lnTo>
                  <a:pt x="622798" y="349336"/>
                </a:lnTo>
                <a:lnTo>
                  <a:pt x="618626" y="361757"/>
                </a:lnTo>
                <a:lnTo>
                  <a:pt x="613596" y="373628"/>
                </a:lnTo>
                <a:lnTo>
                  <a:pt x="605646" y="385254"/>
                </a:lnTo>
                <a:lnTo>
                  <a:pt x="594810" y="396771"/>
                </a:lnTo>
                <a:lnTo>
                  <a:pt x="580469" y="408239"/>
                </a:lnTo>
                <a:lnTo>
                  <a:pt x="564571" y="419686"/>
                </a:lnTo>
                <a:lnTo>
                  <a:pt x="547979" y="432076"/>
                </a:lnTo>
                <a:lnTo>
                  <a:pt x="531081" y="447108"/>
                </a:lnTo>
                <a:lnTo>
                  <a:pt x="521621" y="453212"/>
                </a:lnTo>
                <a:lnTo>
                  <a:pt x="511505" y="458234"/>
                </a:lnTo>
                <a:lnTo>
                  <a:pt x="500951" y="462534"/>
                </a:lnTo>
                <a:lnTo>
                  <a:pt x="490105" y="467306"/>
                </a:lnTo>
                <a:lnTo>
                  <a:pt x="467894" y="477688"/>
                </a:lnTo>
                <a:lnTo>
                  <a:pt x="457589" y="482171"/>
                </a:lnTo>
                <a:lnTo>
                  <a:pt x="438519" y="489693"/>
                </a:lnTo>
                <a:lnTo>
                  <a:pt x="428481" y="493032"/>
                </a:lnTo>
                <a:lnTo>
                  <a:pt x="417979" y="496211"/>
                </a:lnTo>
                <a:lnTo>
                  <a:pt x="360096" y="512707"/>
                </a:lnTo>
                <a:lnTo>
                  <a:pt x="341909" y="516947"/>
                </a:lnTo>
                <a:lnTo>
                  <a:pt x="323117" y="520727"/>
                </a:lnTo>
                <a:lnTo>
                  <a:pt x="249600" y="533636"/>
                </a:lnTo>
                <a:lnTo>
                  <a:pt x="234908" y="535662"/>
                </a:lnTo>
                <a:lnTo>
                  <a:pt x="222255" y="537013"/>
                </a:lnTo>
                <a:lnTo>
                  <a:pt x="210962" y="537914"/>
                </a:lnTo>
                <a:lnTo>
                  <a:pt x="199624" y="538514"/>
                </a:lnTo>
                <a:lnTo>
                  <a:pt x="176866" y="539181"/>
                </a:lnTo>
                <a:lnTo>
                  <a:pt x="166416" y="538407"/>
                </a:lnTo>
                <a:lnTo>
                  <a:pt x="138055" y="533718"/>
                </a:lnTo>
                <a:lnTo>
                  <a:pt x="120292" y="532287"/>
                </a:lnTo>
                <a:lnTo>
                  <a:pt x="105413" y="529111"/>
                </a:lnTo>
                <a:lnTo>
                  <a:pt x="85508" y="522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62) 3/10 + 7/12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157"/>
          <p:cNvSpPr/>
          <p:nvPr/>
        </p:nvSpPr>
        <p:spPr>
          <a:xfrm>
            <a:off x="551497" y="3068955"/>
            <a:ext cx="41672" cy="51435"/>
          </a:xfrm>
          <a:custGeom>
            <a:avLst/>
            <a:gdLst/>
            <a:ahLst/>
            <a:cxnLst/>
            <a:rect l="0" t="0" r="0" b="0"/>
            <a:pathLst>
              <a:path w="41672" h="51435">
                <a:moveTo>
                  <a:pt x="34290" y="51434"/>
                </a:moveTo>
                <a:lnTo>
                  <a:pt x="38841" y="46884"/>
                </a:lnTo>
                <a:lnTo>
                  <a:pt x="40181" y="44590"/>
                </a:lnTo>
                <a:lnTo>
                  <a:pt x="41075" y="42109"/>
                </a:lnTo>
                <a:lnTo>
                  <a:pt x="41671" y="39503"/>
                </a:lnTo>
                <a:lnTo>
                  <a:pt x="41116" y="36812"/>
                </a:lnTo>
                <a:lnTo>
                  <a:pt x="39793" y="34067"/>
                </a:lnTo>
                <a:lnTo>
                  <a:pt x="37958" y="31283"/>
                </a:lnTo>
                <a:lnTo>
                  <a:pt x="35783" y="28475"/>
                </a:lnTo>
                <a:lnTo>
                  <a:pt x="33380" y="25651"/>
                </a:lnTo>
                <a:lnTo>
                  <a:pt x="30826" y="22815"/>
                </a:lnTo>
                <a:lnTo>
                  <a:pt x="25448" y="17125"/>
                </a:lnTo>
                <a:lnTo>
                  <a:pt x="17065" y="856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58"/>
          <p:cNvSpPr/>
          <p:nvPr/>
        </p:nvSpPr>
        <p:spPr>
          <a:xfrm>
            <a:off x="645794" y="2736179"/>
            <a:ext cx="444311" cy="324204"/>
          </a:xfrm>
          <a:custGeom>
            <a:avLst/>
            <a:gdLst/>
            <a:ahLst/>
            <a:cxnLst/>
            <a:rect l="0" t="0" r="0" b="0"/>
            <a:pathLst>
              <a:path w="444311" h="324204">
                <a:moveTo>
                  <a:pt x="0" y="161326"/>
                </a:moveTo>
                <a:lnTo>
                  <a:pt x="7381" y="161326"/>
                </a:lnTo>
                <a:lnTo>
                  <a:pt x="8043" y="168946"/>
                </a:lnTo>
                <a:lnTo>
                  <a:pt x="8220" y="174978"/>
                </a:lnTo>
                <a:lnTo>
                  <a:pt x="8542" y="233711"/>
                </a:lnTo>
                <a:lnTo>
                  <a:pt x="8564" y="271885"/>
                </a:lnTo>
                <a:lnTo>
                  <a:pt x="9519" y="280752"/>
                </a:lnTo>
                <a:lnTo>
                  <a:pt x="11109" y="286663"/>
                </a:lnTo>
                <a:lnTo>
                  <a:pt x="15953" y="296150"/>
                </a:lnTo>
                <a:lnTo>
                  <a:pt x="17303" y="292166"/>
                </a:lnTo>
                <a:lnTo>
                  <a:pt x="19156" y="284748"/>
                </a:lnTo>
                <a:lnTo>
                  <a:pt x="21343" y="275039"/>
                </a:lnTo>
                <a:lnTo>
                  <a:pt x="21849" y="264757"/>
                </a:lnTo>
                <a:lnTo>
                  <a:pt x="21233" y="254093"/>
                </a:lnTo>
                <a:lnTo>
                  <a:pt x="19871" y="243173"/>
                </a:lnTo>
                <a:lnTo>
                  <a:pt x="18962" y="232083"/>
                </a:lnTo>
                <a:lnTo>
                  <a:pt x="18357" y="220880"/>
                </a:lnTo>
                <a:lnTo>
                  <a:pt x="17953" y="209601"/>
                </a:lnTo>
                <a:lnTo>
                  <a:pt x="16731" y="200177"/>
                </a:lnTo>
                <a:lnTo>
                  <a:pt x="14964" y="191989"/>
                </a:lnTo>
                <a:lnTo>
                  <a:pt x="12834" y="184625"/>
                </a:lnTo>
                <a:lnTo>
                  <a:pt x="10461" y="178764"/>
                </a:lnTo>
                <a:lnTo>
                  <a:pt x="5285" y="169711"/>
                </a:lnTo>
                <a:lnTo>
                  <a:pt x="6381" y="165011"/>
                </a:lnTo>
                <a:lnTo>
                  <a:pt x="9969" y="159972"/>
                </a:lnTo>
                <a:lnTo>
                  <a:pt x="54463" y="115444"/>
                </a:lnTo>
                <a:lnTo>
                  <a:pt x="71551" y="101210"/>
                </a:lnTo>
                <a:lnTo>
                  <a:pt x="89611" y="87911"/>
                </a:lnTo>
                <a:lnTo>
                  <a:pt x="124600" y="63927"/>
                </a:lnTo>
                <a:lnTo>
                  <a:pt x="152850" y="43742"/>
                </a:lnTo>
                <a:lnTo>
                  <a:pt x="165718" y="35312"/>
                </a:lnTo>
                <a:lnTo>
                  <a:pt x="178106" y="27786"/>
                </a:lnTo>
                <a:lnTo>
                  <a:pt x="190175" y="20864"/>
                </a:lnTo>
                <a:lnTo>
                  <a:pt x="201079" y="16250"/>
                </a:lnTo>
                <a:lnTo>
                  <a:pt x="211205" y="13173"/>
                </a:lnTo>
                <a:lnTo>
                  <a:pt x="220814" y="11122"/>
                </a:lnTo>
                <a:lnTo>
                  <a:pt x="227219" y="8803"/>
                </a:lnTo>
                <a:lnTo>
                  <a:pt x="231490" y="6304"/>
                </a:lnTo>
                <a:lnTo>
                  <a:pt x="234337" y="3685"/>
                </a:lnTo>
                <a:lnTo>
                  <a:pt x="237187" y="1940"/>
                </a:lnTo>
                <a:lnTo>
                  <a:pt x="242894" y="0"/>
                </a:lnTo>
                <a:lnTo>
                  <a:pt x="253370" y="435"/>
                </a:lnTo>
                <a:lnTo>
                  <a:pt x="304308" y="4646"/>
                </a:lnTo>
                <a:lnTo>
                  <a:pt x="319077" y="5437"/>
                </a:lnTo>
                <a:lnTo>
                  <a:pt x="332733" y="5965"/>
                </a:lnTo>
                <a:lnTo>
                  <a:pt x="346600" y="8222"/>
                </a:lnTo>
                <a:lnTo>
                  <a:pt x="360607" y="11631"/>
                </a:lnTo>
                <a:lnTo>
                  <a:pt x="374707" y="15809"/>
                </a:lnTo>
                <a:lnTo>
                  <a:pt x="385060" y="18595"/>
                </a:lnTo>
                <a:lnTo>
                  <a:pt x="392914" y="20452"/>
                </a:lnTo>
                <a:lnTo>
                  <a:pt x="404181" y="23468"/>
                </a:lnTo>
                <a:lnTo>
                  <a:pt x="416832" y="30520"/>
                </a:lnTo>
                <a:lnTo>
                  <a:pt x="426876" y="35880"/>
                </a:lnTo>
                <a:lnTo>
                  <a:pt x="430317" y="38643"/>
                </a:lnTo>
                <a:lnTo>
                  <a:pt x="432611" y="41437"/>
                </a:lnTo>
                <a:lnTo>
                  <a:pt x="434140" y="44252"/>
                </a:lnTo>
                <a:lnTo>
                  <a:pt x="436112" y="46129"/>
                </a:lnTo>
                <a:lnTo>
                  <a:pt x="438379" y="47380"/>
                </a:lnTo>
                <a:lnTo>
                  <a:pt x="440843" y="48215"/>
                </a:lnTo>
                <a:lnTo>
                  <a:pt x="442485" y="49723"/>
                </a:lnTo>
                <a:lnTo>
                  <a:pt x="443580" y="51682"/>
                </a:lnTo>
                <a:lnTo>
                  <a:pt x="444310" y="53940"/>
                </a:lnTo>
                <a:lnTo>
                  <a:pt x="443845" y="55445"/>
                </a:lnTo>
                <a:lnTo>
                  <a:pt x="442582" y="56448"/>
                </a:lnTo>
                <a:lnTo>
                  <a:pt x="440787" y="57117"/>
                </a:lnTo>
                <a:lnTo>
                  <a:pt x="433713" y="65481"/>
                </a:lnTo>
                <a:lnTo>
                  <a:pt x="429160" y="71712"/>
                </a:lnTo>
                <a:lnTo>
                  <a:pt x="421560" y="81175"/>
                </a:lnTo>
                <a:lnTo>
                  <a:pt x="418200" y="85032"/>
                </a:lnTo>
                <a:lnTo>
                  <a:pt x="404370" y="95011"/>
                </a:lnTo>
                <a:lnTo>
                  <a:pt x="393715" y="101055"/>
                </a:lnTo>
                <a:lnTo>
                  <a:pt x="388207" y="104000"/>
                </a:lnTo>
                <a:lnTo>
                  <a:pt x="377007" y="107273"/>
                </a:lnTo>
                <a:lnTo>
                  <a:pt x="371353" y="108145"/>
                </a:lnTo>
                <a:lnTo>
                  <a:pt x="340642" y="113924"/>
                </a:lnTo>
                <a:lnTo>
                  <a:pt x="325202" y="116390"/>
                </a:lnTo>
                <a:lnTo>
                  <a:pt x="287727" y="121669"/>
                </a:lnTo>
                <a:lnTo>
                  <a:pt x="269923" y="123458"/>
                </a:lnTo>
                <a:lnTo>
                  <a:pt x="253291" y="124651"/>
                </a:lnTo>
                <a:lnTo>
                  <a:pt x="217290" y="126329"/>
                </a:lnTo>
                <a:lnTo>
                  <a:pt x="210582" y="126564"/>
                </a:lnTo>
                <a:lnTo>
                  <a:pt x="206111" y="127674"/>
                </a:lnTo>
                <a:lnTo>
                  <a:pt x="203130" y="129366"/>
                </a:lnTo>
                <a:lnTo>
                  <a:pt x="201143" y="131447"/>
                </a:lnTo>
                <a:lnTo>
                  <a:pt x="200770" y="132834"/>
                </a:lnTo>
                <a:lnTo>
                  <a:pt x="201474" y="133759"/>
                </a:lnTo>
                <a:lnTo>
                  <a:pt x="202896" y="134375"/>
                </a:lnTo>
                <a:lnTo>
                  <a:pt x="212096" y="135060"/>
                </a:lnTo>
                <a:lnTo>
                  <a:pt x="224758" y="135364"/>
                </a:lnTo>
                <a:lnTo>
                  <a:pt x="236735" y="135500"/>
                </a:lnTo>
                <a:lnTo>
                  <a:pt x="248408" y="138100"/>
                </a:lnTo>
                <a:lnTo>
                  <a:pt x="259946" y="142431"/>
                </a:lnTo>
                <a:lnTo>
                  <a:pt x="271425" y="147530"/>
                </a:lnTo>
                <a:lnTo>
                  <a:pt x="278105" y="150224"/>
                </a:lnTo>
                <a:lnTo>
                  <a:pt x="293147" y="155756"/>
                </a:lnTo>
                <a:lnTo>
                  <a:pt x="319518" y="166470"/>
                </a:lnTo>
                <a:lnTo>
                  <a:pt x="348701" y="178852"/>
                </a:lnTo>
                <a:lnTo>
                  <a:pt x="368021" y="187530"/>
                </a:lnTo>
                <a:lnTo>
                  <a:pt x="389608" y="197771"/>
                </a:lnTo>
                <a:lnTo>
                  <a:pt x="397851" y="203720"/>
                </a:lnTo>
                <a:lnTo>
                  <a:pt x="407157" y="211496"/>
                </a:lnTo>
                <a:lnTo>
                  <a:pt x="424799" y="227439"/>
                </a:lnTo>
                <a:lnTo>
                  <a:pt x="435815" y="237699"/>
                </a:lnTo>
                <a:lnTo>
                  <a:pt x="441346" y="245434"/>
                </a:lnTo>
                <a:lnTo>
                  <a:pt x="442821" y="248831"/>
                </a:lnTo>
                <a:lnTo>
                  <a:pt x="442851" y="253952"/>
                </a:lnTo>
                <a:lnTo>
                  <a:pt x="441919" y="260224"/>
                </a:lnTo>
                <a:lnTo>
                  <a:pt x="440346" y="267263"/>
                </a:lnTo>
                <a:lnTo>
                  <a:pt x="439296" y="272908"/>
                </a:lnTo>
                <a:lnTo>
                  <a:pt x="438131" y="281720"/>
                </a:lnTo>
                <a:lnTo>
                  <a:pt x="435915" y="285404"/>
                </a:lnTo>
                <a:lnTo>
                  <a:pt x="428373" y="292036"/>
                </a:lnTo>
                <a:lnTo>
                  <a:pt x="423694" y="294186"/>
                </a:lnTo>
                <a:lnTo>
                  <a:pt x="413416" y="296575"/>
                </a:lnTo>
                <a:lnTo>
                  <a:pt x="397418" y="300176"/>
                </a:lnTo>
                <a:lnTo>
                  <a:pt x="387818" y="302470"/>
                </a:lnTo>
                <a:lnTo>
                  <a:pt x="379513" y="304952"/>
                </a:lnTo>
                <a:lnTo>
                  <a:pt x="372071" y="307559"/>
                </a:lnTo>
                <a:lnTo>
                  <a:pt x="365205" y="310249"/>
                </a:lnTo>
                <a:lnTo>
                  <a:pt x="357770" y="312043"/>
                </a:lnTo>
                <a:lnTo>
                  <a:pt x="349956" y="313239"/>
                </a:lnTo>
                <a:lnTo>
                  <a:pt x="341889" y="314036"/>
                </a:lnTo>
                <a:lnTo>
                  <a:pt x="333654" y="315520"/>
                </a:lnTo>
                <a:lnTo>
                  <a:pt x="325306" y="317462"/>
                </a:lnTo>
                <a:lnTo>
                  <a:pt x="316883" y="319709"/>
                </a:lnTo>
                <a:lnTo>
                  <a:pt x="304601" y="321207"/>
                </a:lnTo>
                <a:lnTo>
                  <a:pt x="289745" y="322206"/>
                </a:lnTo>
                <a:lnTo>
                  <a:pt x="249681" y="323611"/>
                </a:lnTo>
                <a:lnTo>
                  <a:pt x="220665" y="324028"/>
                </a:lnTo>
                <a:lnTo>
                  <a:pt x="102870" y="3242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59"/>
          <p:cNvSpPr/>
          <p:nvPr/>
        </p:nvSpPr>
        <p:spPr>
          <a:xfrm>
            <a:off x="662939" y="3188970"/>
            <a:ext cx="685801" cy="51436"/>
          </a:xfrm>
          <a:custGeom>
            <a:avLst/>
            <a:gdLst/>
            <a:ahLst/>
            <a:cxnLst/>
            <a:rect l="0" t="0" r="0" b="0"/>
            <a:pathLst>
              <a:path w="685801" h="51436">
                <a:moveTo>
                  <a:pt x="685800" y="0"/>
                </a:moveTo>
                <a:lnTo>
                  <a:pt x="537816" y="0"/>
                </a:lnTo>
                <a:lnTo>
                  <a:pt x="509991" y="952"/>
                </a:lnTo>
                <a:lnTo>
                  <a:pt x="488584" y="2540"/>
                </a:lnTo>
                <a:lnTo>
                  <a:pt x="471456" y="4550"/>
                </a:lnTo>
                <a:lnTo>
                  <a:pt x="250407" y="24702"/>
                </a:lnTo>
                <a:lnTo>
                  <a:pt x="215516" y="28850"/>
                </a:lnTo>
                <a:lnTo>
                  <a:pt x="189397" y="32568"/>
                </a:lnTo>
                <a:lnTo>
                  <a:pt x="169127" y="36000"/>
                </a:lnTo>
                <a:lnTo>
                  <a:pt x="151804" y="38287"/>
                </a:lnTo>
                <a:lnTo>
                  <a:pt x="136446" y="39812"/>
                </a:lnTo>
                <a:lnTo>
                  <a:pt x="111125" y="41506"/>
                </a:lnTo>
                <a:lnTo>
                  <a:pt x="93522" y="42260"/>
                </a:lnTo>
                <a:lnTo>
                  <a:pt x="80445" y="43413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60"/>
          <p:cNvSpPr/>
          <p:nvPr/>
        </p:nvSpPr>
        <p:spPr>
          <a:xfrm>
            <a:off x="885824" y="3326129"/>
            <a:ext cx="33938" cy="317184"/>
          </a:xfrm>
          <a:custGeom>
            <a:avLst/>
            <a:gdLst/>
            <a:ahLst/>
            <a:cxnLst/>
            <a:rect l="0" t="0" r="0" b="0"/>
            <a:pathLst>
              <a:path w="33938" h="317184">
                <a:moveTo>
                  <a:pt x="25718" y="0"/>
                </a:moveTo>
                <a:lnTo>
                  <a:pt x="30269" y="13653"/>
                </a:lnTo>
                <a:lnTo>
                  <a:pt x="31609" y="18627"/>
                </a:lnTo>
                <a:lnTo>
                  <a:pt x="32503" y="22896"/>
                </a:lnTo>
                <a:lnTo>
                  <a:pt x="33099" y="26694"/>
                </a:lnTo>
                <a:lnTo>
                  <a:pt x="33496" y="39704"/>
                </a:lnTo>
                <a:lnTo>
                  <a:pt x="33937" y="82099"/>
                </a:lnTo>
                <a:lnTo>
                  <a:pt x="33103" y="104263"/>
                </a:lnTo>
                <a:lnTo>
                  <a:pt x="31593" y="125706"/>
                </a:lnTo>
                <a:lnTo>
                  <a:pt x="29635" y="146669"/>
                </a:lnTo>
                <a:lnTo>
                  <a:pt x="27377" y="162550"/>
                </a:lnTo>
                <a:lnTo>
                  <a:pt x="24919" y="175042"/>
                </a:lnTo>
                <a:lnTo>
                  <a:pt x="14130" y="217880"/>
                </a:lnTo>
                <a:lnTo>
                  <a:pt x="12278" y="226216"/>
                </a:lnTo>
                <a:lnTo>
                  <a:pt x="11043" y="232726"/>
                </a:lnTo>
                <a:lnTo>
                  <a:pt x="10219" y="238018"/>
                </a:lnTo>
                <a:lnTo>
                  <a:pt x="9305" y="246439"/>
                </a:lnTo>
                <a:lnTo>
                  <a:pt x="9061" y="250018"/>
                </a:lnTo>
                <a:lnTo>
                  <a:pt x="7946" y="254309"/>
                </a:lnTo>
                <a:lnTo>
                  <a:pt x="6250" y="259075"/>
                </a:lnTo>
                <a:lnTo>
                  <a:pt x="4167" y="264156"/>
                </a:lnTo>
                <a:lnTo>
                  <a:pt x="2778" y="268497"/>
                </a:lnTo>
                <a:lnTo>
                  <a:pt x="1852" y="272343"/>
                </a:lnTo>
                <a:lnTo>
                  <a:pt x="823" y="279157"/>
                </a:lnTo>
                <a:lnTo>
                  <a:pt x="366" y="285360"/>
                </a:lnTo>
                <a:lnTo>
                  <a:pt x="163" y="293832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61"/>
          <p:cNvSpPr/>
          <p:nvPr/>
        </p:nvSpPr>
        <p:spPr>
          <a:xfrm>
            <a:off x="1075314" y="3394710"/>
            <a:ext cx="290448" cy="212583"/>
          </a:xfrm>
          <a:custGeom>
            <a:avLst/>
            <a:gdLst/>
            <a:ahLst/>
            <a:cxnLst/>
            <a:rect l="0" t="0" r="0" b="0"/>
            <a:pathLst>
              <a:path w="290448" h="212583">
                <a:moveTo>
                  <a:pt x="153410" y="0"/>
                </a:moveTo>
                <a:lnTo>
                  <a:pt x="111955" y="0"/>
                </a:lnTo>
                <a:lnTo>
                  <a:pt x="106724" y="952"/>
                </a:lnTo>
                <a:lnTo>
                  <a:pt x="101331" y="2540"/>
                </a:lnTo>
                <a:lnTo>
                  <a:pt x="95831" y="4551"/>
                </a:lnTo>
                <a:lnTo>
                  <a:pt x="87179" y="6785"/>
                </a:lnTo>
                <a:lnTo>
                  <a:pt x="83539" y="7380"/>
                </a:lnTo>
                <a:lnTo>
                  <a:pt x="76954" y="10582"/>
                </a:lnTo>
                <a:lnTo>
                  <a:pt x="70852" y="15181"/>
                </a:lnTo>
                <a:lnTo>
                  <a:pt x="64965" y="20399"/>
                </a:lnTo>
                <a:lnTo>
                  <a:pt x="56634" y="28434"/>
                </a:lnTo>
                <a:lnTo>
                  <a:pt x="51745" y="33243"/>
                </a:lnTo>
                <a:lnTo>
                  <a:pt x="46581" y="39307"/>
                </a:lnTo>
                <a:lnTo>
                  <a:pt x="41233" y="46207"/>
                </a:lnTo>
                <a:lnTo>
                  <a:pt x="35763" y="53665"/>
                </a:lnTo>
                <a:lnTo>
                  <a:pt x="31164" y="59589"/>
                </a:lnTo>
                <a:lnTo>
                  <a:pt x="27145" y="64491"/>
                </a:lnTo>
                <a:lnTo>
                  <a:pt x="23514" y="68711"/>
                </a:lnTo>
                <a:lnTo>
                  <a:pt x="19188" y="75335"/>
                </a:lnTo>
                <a:lnTo>
                  <a:pt x="14399" y="83561"/>
                </a:lnTo>
                <a:lnTo>
                  <a:pt x="9301" y="92854"/>
                </a:lnTo>
                <a:lnTo>
                  <a:pt x="5902" y="102861"/>
                </a:lnTo>
                <a:lnTo>
                  <a:pt x="3637" y="113341"/>
                </a:lnTo>
                <a:lnTo>
                  <a:pt x="2126" y="124138"/>
                </a:lnTo>
                <a:lnTo>
                  <a:pt x="1119" y="133241"/>
                </a:lnTo>
                <a:lnTo>
                  <a:pt x="448" y="141215"/>
                </a:lnTo>
                <a:lnTo>
                  <a:pt x="0" y="148436"/>
                </a:lnTo>
                <a:lnTo>
                  <a:pt x="655" y="154202"/>
                </a:lnTo>
                <a:lnTo>
                  <a:pt x="2043" y="158999"/>
                </a:lnTo>
                <a:lnTo>
                  <a:pt x="3922" y="163149"/>
                </a:lnTo>
                <a:lnTo>
                  <a:pt x="7079" y="167821"/>
                </a:lnTo>
                <a:lnTo>
                  <a:pt x="11088" y="172841"/>
                </a:lnTo>
                <a:lnTo>
                  <a:pt x="15667" y="178092"/>
                </a:lnTo>
                <a:lnTo>
                  <a:pt x="23293" y="186467"/>
                </a:lnTo>
                <a:lnTo>
                  <a:pt x="26661" y="190034"/>
                </a:lnTo>
                <a:lnTo>
                  <a:pt x="31763" y="193364"/>
                </a:lnTo>
                <a:lnTo>
                  <a:pt x="38022" y="196537"/>
                </a:lnTo>
                <a:lnTo>
                  <a:pt x="45053" y="199604"/>
                </a:lnTo>
                <a:lnTo>
                  <a:pt x="50692" y="202602"/>
                </a:lnTo>
                <a:lnTo>
                  <a:pt x="59498" y="208473"/>
                </a:lnTo>
                <a:lnTo>
                  <a:pt x="66989" y="210419"/>
                </a:lnTo>
                <a:lnTo>
                  <a:pt x="76746" y="211717"/>
                </a:lnTo>
                <a:lnTo>
                  <a:pt x="88014" y="212582"/>
                </a:lnTo>
                <a:lnTo>
                  <a:pt x="98383" y="212206"/>
                </a:lnTo>
                <a:lnTo>
                  <a:pt x="108153" y="211003"/>
                </a:lnTo>
                <a:lnTo>
                  <a:pt x="117524" y="209249"/>
                </a:lnTo>
                <a:lnTo>
                  <a:pt x="138096" y="204759"/>
                </a:lnTo>
                <a:lnTo>
                  <a:pt x="148916" y="202228"/>
                </a:lnTo>
                <a:lnTo>
                  <a:pt x="159939" y="198636"/>
                </a:lnTo>
                <a:lnTo>
                  <a:pt x="171098" y="194337"/>
                </a:lnTo>
                <a:lnTo>
                  <a:pt x="191751" y="185432"/>
                </a:lnTo>
                <a:lnTo>
                  <a:pt x="207281" y="178299"/>
                </a:lnTo>
                <a:lnTo>
                  <a:pt x="214089" y="174111"/>
                </a:lnTo>
                <a:lnTo>
                  <a:pt x="220533" y="169414"/>
                </a:lnTo>
                <a:lnTo>
                  <a:pt x="226734" y="164377"/>
                </a:lnTo>
                <a:lnTo>
                  <a:pt x="231820" y="160067"/>
                </a:lnTo>
                <a:lnTo>
                  <a:pt x="236163" y="156241"/>
                </a:lnTo>
                <a:lnTo>
                  <a:pt x="240012" y="152738"/>
                </a:lnTo>
                <a:lnTo>
                  <a:pt x="251907" y="141226"/>
                </a:lnTo>
                <a:lnTo>
                  <a:pt x="273726" y="119654"/>
                </a:lnTo>
                <a:lnTo>
                  <a:pt x="276483" y="115964"/>
                </a:lnTo>
                <a:lnTo>
                  <a:pt x="279547" y="109324"/>
                </a:lnTo>
                <a:lnTo>
                  <a:pt x="281316" y="105268"/>
                </a:lnTo>
                <a:lnTo>
                  <a:pt x="285822" y="95680"/>
                </a:lnTo>
                <a:lnTo>
                  <a:pt x="287405" y="91409"/>
                </a:lnTo>
                <a:lnTo>
                  <a:pt x="288460" y="87610"/>
                </a:lnTo>
                <a:lnTo>
                  <a:pt x="289164" y="84124"/>
                </a:lnTo>
                <a:lnTo>
                  <a:pt x="289633" y="79895"/>
                </a:lnTo>
                <a:lnTo>
                  <a:pt x="289945" y="75171"/>
                </a:lnTo>
                <a:lnTo>
                  <a:pt x="290293" y="65794"/>
                </a:lnTo>
                <a:lnTo>
                  <a:pt x="290447" y="58452"/>
                </a:lnTo>
                <a:lnTo>
                  <a:pt x="289536" y="55160"/>
                </a:lnTo>
                <a:lnTo>
                  <a:pt x="285983" y="48963"/>
                </a:lnTo>
                <a:lnTo>
                  <a:pt x="282750" y="45024"/>
                </a:lnTo>
                <a:lnTo>
                  <a:pt x="278689" y="40493"/>
                </a:lnTo>
                <a:lnTo>
                  <a:pt x="266413" y="27555"/>
                </a:lnTo>
                <a:lnTo>
                  <a:pt x="263035" y="24085"/>
                </a:lnTo>
                <a:lnTo>
                  <a:pt x="254203" y="17689"/>
                </a:lnTo>
                <a:lnTo>
                  <a:pt x="249180" y="14650"/>
                </a:lnTo>
                <a:lnTo>
                  <a:pt x="242022" y="12624"/>
                </a:lnTo>
                <a:lnTo>
                  <a:pt x="233440" y="11273"/>
                </a:lnTo>
                <a:lnTo>
                  <a:pt x="216602" y="9773"/>
                </a:lnTo>
                <a:lnTo>
                  <a:pt x="205943" y="9106"/>
                </a:lnTo>
                <a:lnTo>
                  <a:pt x="200815" y="7975"/>
                </a:lnTo>
                <a:lnTo>
                  <a:pt x="195491" y="6270"/>
                </a:lnTo>
                <a:lnTo>
                  <a:pt x="190036" y="4179"/>
                </a:lnTo>
                <a:lnTo>
                  <a:pt x="184495" y="3739"/>
                </a:lnTo>
                <a:lnTo>
                  <a:pt x="178896" y="4397"/>
                </a:lnTo>
                <a:lnTo>
                  <a:pt x="173258" y="5789"/>
                </a:lnTo>
                <a:lnTo>
                  <a:pt x="164454" y="7335"/>
                </a:lnTo>
                <a:lnTo>
                  <a:pt x="136265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62"/>
          <p:cNvSpPr/>
          <p:nvPr/>
        </p:nvSpPr>
        <p:spPr>
          <a:xfrm>
            <a:off x="842962" y="3780472"/>
            <a:ext cx="265225" cy="257176"/>
          </a:xfrm>
          <a:custGeom>
            <a:avLst/>
            <a:gdLst/>
            <a:ahLst/>
            <a:cxnLst/>
            <a:rect l="0" t="0" r="0" b="0"/>
            <a:pathLst>
              <a:path w="265225" h="257176">
                <a:moveTo>
                  <a:pt x="0" y="0"/>
                </a:moveTo>
                <a:lnTo>
                  <a:pt x="13652" y="4551"/>
                </a:lnTo>
                <a:lnTo>
                  <a:pt x="19579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37974" y="7778"/>
                </a:lnTo>
                <a:lnTo>
                  <a:pt x="53072" y="8219"/>
                </a:lnTo>
                <a:lnTo>
                  <a:pt x="91082" y="8542"/>
                </a:lnTo>
                <a:lnTo>
                  <a:pt x="224729" y="8573"/>
                </a:lnTo>
                <a:lnTo>
                  <a:pt x="230782" y="9525"/>
                </a:lnTo>
                <a:lnTo>
                  <a:pt x="235769" y="11113"/>
                </a:lnTo>
                <a:lnTo>
                  <a:pt x="243851" y="14464"/>
                </a:lnTo>
                <a:lnTo>
                  <a:pt x="250618" y="15954"/>
                </a:lnTo>
                <a:lnTo>
                  <a:pt x="256801" y="16615"/>
                </a:lnTo>
                <a:lnTo>
                  <a:pt x="259783" y="16792"/>
                </a:lnTo>
                <a:lnTo>
                  <a:pt x="261771" y="17862"/>
                </a:lnTo>
                <a:lnTo>
                  <a:pt x="263097" y="19528"/>
                </a:lnTo>
                <a:lnTo>
                  <a:pt x="265224" y="24495"/>
                </a:lnTo>
                <a:lnTo>
                  <a:pt x="264446" y="25855"/>
                </a:lnTo>
                <a:lnTo>
                  <a:pt x="261042" y="29906"/>
                </a:lnTo>
                <a:lnTo>
                  <a:pt x="258800" y="34225"/>
                </a:lnTo>
                <a:lnTo>
                  <a:pt x="256353" y="39962"/>
                </a:lnTo>
                <a:lnTo>
                  <a:pt x="253770" y="46644"/>
                </a:lnTo>
                <a:lnTo>
                  <a:pt x="252047" y="52051"/>
                </a:lnTo>
                <a:lnTo>
                  <a:pt x="250899" y="56608"/>
                </a:lnTo>
                <a:lnTo>
                  <a:pt x="250133" y="60599"/>
                </a:lnTo>
                <a:lnTo>
                  <a:pt x="247718" y="66117"/>
                </a:lnTo>
                <a:lnTo>
                  <a:pt x="244203" y="72653"/>
                </a:lnTo>
                <a:lnTo>
                  <a:pt x="239954" y="79868"/>
                </a:lnTo>
                <a:lnTo>
                  <a:pt x="237122" y="85630"/>
                </a:lnTo>
                <a:lnTo>
                  <a:pt x="235234" y="90425"/>
                </a:lnTo>
                <a:lnTo>
                  <a:pt x="233975" y="94573"/>
                </a:lnTo>
                <a:lnTo>
                  <a:pt x="230036" y="101722"/>
                </a:lnTo>
                <a:lnTo>
                  <a:pt x="227652" y="104962"/>
                </a:lnTo>
                <a:lnTo>
                  <a:pt x="226063" y="109028"/>
                </a:lnTo>
                <a:lnTo>
                  <a:pt x="225004" y="113643"/>
                </a:lnTo>
                <a:lnTo>
                  <a:pt x="224298" y="118624"/>
                </a:lnTo>
                <a:lnTo>
                  <a:pt x="223827" y="122898"/>
                </a:lnTo>
                <a:lnTo>
                  <a:pt x="223304" y="130186"/>
                </a:lnTo>
                <a:lnTo>
                  <a:pt x="222212" y="134416"/>
                </a:lnTo>
                <a:lnTo>
                  <a:pt x="220531" y="139141"/>
                </a:lnTo>
                <a:lnTo>
                  <a:pt x="218458" y="144195"/>
                </a:lnTo>
                <a:lnTo>
                  <a:pt x="217076" y="148518"/>
                </a:lnTo>
                <a:lnTo>
                  <a:pt x="215541" y="155860"/>
                </a:lnTo>
                <a:lnTo>
                  <a:pt x="212318" y="162299"/>
                </a:lnTo>
                <a:lnTo>
                  <a:pt x="210126" y="165349"/>
                </a:lnTo>
                <a:lnTo>
                  <a:pt x="208664" y="170240"/>
                </a:lnTo>
                <a:lnTo>
                  <a:pt x="207689" y="176359"/>
                </a:lnTo>
                <a:lnTo>
                  <a:pt x="207039" y="183295"/>
                </a:lnTo>
                <a:lnTo>
                  <a:pt x="205654" y="188872"/>
                </a:lnTo>
                <a:lnTo>
                  <a:pt x="203777" y="193542"/>
                </a:lnTo>
                <a:lnTo>
                  <a:pt x="201574" y="197608"/>
                </a:lnTo>
                <a:lnTo>
                  <a:pt x="199153" y="204129"/>
                </a:lnTo>
                <a:lnTo>
                  <a:pt x="196586" y="212286"/>
                </a:lnTo>
                <a:lnTo>
                  <a:pt x="193922" y="221534"/>
                </a:lnTo>
                <a:lnTo>
                  <a:pt x="192147" y="228652"/>
                </a:lnTo>
                <a:lnTo>
                  <a:pt x="190963" y="234350"/>
                </a:lnTo>
                <a:lnTo>
                  <a:pt x="190173" y="239101"/>
                </a:lnTo>
                <a:lnTo>
                  <a:pt x="189297" y="246920"/>
                </a:lnTo>
                <a:lnTo>
                  <a:pt x="188595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63"/>
          <p:cNvSpPr/>
          <p:nvPr/>
        </p:nvSpPr>
        <p:spPr>
          <a:xfrm>
            <a:off x="851534" y="3926204"/>
            <a:ext cx="411481" cy="17147"/>
          </a:xfrm>
          <a:custGeom>
            <a:avLst/>
            <a:gdLst/>
            <a:ahLst/>
            <a:cxnLst/>
            <a:rect l="0" t="0" r="0" b="0"/>
            <a:pathLst>
              <a:path w="411481" h="17147">
                <a:moveTo>
                  <a:pt x="411480" y="0"/>
                </a:moveTo>
                <a:lnTo>
                  <a:pt x="288311" y="0"/>
                </a:lnTo>
                <a:lnTo>
                  <a:pt x="276028" y="953"/>
                </a:lnTo>
                <a:lnTo>
                  <a:pt x="263076" y="2541"/>
                </a:lnTo>
                <a:lnTo>
                  <a:pt x="249679" y="4551"/>
                </a:lnTo>
                <a:lnTo>
                  <a:pt x="206854" y="9326"/>
                </a:lnTo>
                <a:lnTo>
                  <a:pt x="161468" y="13670"/>
                </a:lnTo>
                <a:lnTo>
                  <a:pt x="134946" y="15601"/>
                </a:lnTo>
                <a:lnTo>
                  <a:pt x="114269" y="16459"/>
                </a:lnTo>
                <a:lnTo>
                  <a:pt x="93649" y="16840"/>
                </a:lnTo>
                <a:lnTo>
                  <a:pt x="0" y="171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64"/>
          <p:cNvSpPr/>
          <p:nvPr/>
        </p:nvSpPr>
        <p:spPr>
          <a:xfrm>
            <a:off x="594359" y="4080728"/>
            <a:ext cx="771526" cy="25500"/>
          </a:xfrm>
          <a:custGeom>
            <a:avLst/>
            <a:gdLst/>
            <a:ahLst/>
            <a:cxnLst/>
            <a:rect l="0" t="0" r="0" b="0"/>
            <a:pathLst>
              <a:path w="771526" h="25500">
                <a:moveTo>
                  <a:pt x="771525" y="25499"/>
                </a:moveTo>
                <a:lnTo>
                  <a:pt x="762424" y="20948"/>
                </a:lnTo>
                <a:lnTo>
                  <a:pt x="757838" y="19608"/>
                </a:lnTo>
                <a:lnTo>
                  <a:pt x="752875" y="18714"/>
                </a:lnTo>
                <a:lnTo>
                  <a:pt x="747662" y="18118"/>
                </a:lnTo>
                <a:lnTo>
                  <a:pt x="737519" y="15816"/>
                </a:lnTo>
                <a:lnTo>
                  <a:pt x="708469" y="8178"/>
                </a:lnTo>
                <a:lnTo>
                  <a:pt x="696150" y="5379"/>
                </a:lnTo>
                <a:lnTo>
                  <a:pt x="686033" y="3513"/>
                </a:lnTo>
                <a:lnTo>
                  <a:pt x="677383" y="2270"/>
                </a:lnTo>
                <a:lnTo>
                  <a:pt x="663996" y="1440"/>
                </a:lnTo>
                <a:lnTo>
                  <a:pt x="628802" y="519"/>
                </a:lnTo>
                <a:lnTo>
                  <a:pt x="502436" y="0"/>
                </a:lnTo>
                <a:lnTo>
                  <a:pt x="454020" y="880"/>
                </a:lnTo>
                <a:lnTo>
                  <a:pt x="308303" y="5716"/>
                </a:lnTo>
                <a:lnTo>
                  <a:pt x="28701" y="8308"/>
                </a:lnTo>
                <a:lnTo>
                  <a:pt x="0" y="83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65"/>
          <p:cNvSpPr/>
          <p:nvPr/>
        </p:nvSpPr>
        <p:spPr>
          <a:xfrm>
            <a:off x="898266" y="4166235"/>
            <a:ext cx="30422" cy="351473"/>
          </a:xfrm>
          <a:custGeom>
            <a:avLst/>
            <a:gdLst/>
            <a:ahLst/>
            <a:cxnLst/>
            <a:rect l="0" t="0" r="0" b="0"/>
            <a:pathLst>
              <a:path w="30422" h="351473">
                <a:moveTo>
                  <a:pt x="13276" y="0"/>
                </a:moveTo>
                <a:lnTo>
                  <a:pt x="8725" y="9102"/>
                </a:lnTo>
                <a:lnTo>
                  <a:pt x="7385" y="12735"/>
                </a:lnTo>
                <a:lnTo>
                  <a:pt x="6491" y="16110"/>
                </a:lnTo>
                <a:lnTo>
                  <a:pt x="5895" y="19312"/>
                </a:lnTo>
                <a:lnTo>
                  <a:pt x="4545" y="23352"/>
                </a:lnTo>
                <a:lnTo>
                  <a:pt x="2693" y="27950"/>
                </a:lnTo>
                <a:lnTo>
                  <a:pt x="506" y="32921"/>
                </a:lnTo>
                <a:lnTo>
                  <a:pt x="0" y="37187"/>
                </a:lnTo>
                <a:lnTo>
                  <a:pt x="615" y="40984"/>
                </a:lnTo>
                <a:lnTo>
                  <a:pt x="1978" y="44468"/>
                </a:lnTo>
                <a:lnTo>
                  <a:pt x="3839" y="50600"/>
                </a:lnTo>
                <a:lnTo>
                  <a:pt x="8447" y="67574"/>
                </a:lnTo>
                <a:lnTo>
                  <a:pt x="11009" y="80292"/>
                </a:lnTo>
                <a:lnTo>
                  <a:pt x="16396" y="112202"/>
                </a:lnTo>
                <a:lnTo>
                  <a:pt x="18213" y="125284"/>
                </a:lnTo>
                <a:lnTo>
                  <a:pt x="19425" y="135910"/>
                </a:lnTo>
                <a:lnTo>
                  <a:pt x="20233" y="144899"/>
                </a:lnTo>
                <a:lnTo>
                  <a:pt x="20771" y="152797"/>
                </a:lnTo>
                <a:lnTo>
                  <a:pt x="21130" y="159967"/>
                </a:lnTo>
                <a:lnTo>
                  <a:pt x="21370" y="166652"/>
                </a:lnTo>
                <a:lnTo>
                  <a:pt x="22482" y="173014"/>
                </a:lnTo>
                <a:lnTo>
                  <a:pt x="24176" y="179160"/>
                </a:lnTo>
                <a:lnTo>
                  <a:pt x="26257" y="185162"/>
                </a:lnTo>
                <a:lnTo>
                  <a:pt x="27645" y="191069"/>
                </a:lnTo>
                <a:lnTo>
                  <a:pt x="28571" y="196912"/>
                </a:lnTo>
                <a:lnTo>
                  <a:pt x="29187" y="202712"/>
                </a:lnTo>
                <a:lnTo>
                  <a:pt x="29599" y="208484"/>
                </a:lnTo>
                <a:lnTo>
                  <a:pt x="29873" y="214237"/>
                </a:lnTo>
                <a:lnTo>
                  <a:pt x="30177" y="225708"/>
                </a:lnTo>
                <a:lnTo>
                  <a:pt x="30420" y="321132"/>
                </a:lnTo>
                <a:lnTo>
                  <a:pt x="30421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66"/>
          <p:cNvSpPr/>
          <p:nvPr/>
        </p:nvSpPr>
        <p:spPr>
          <a:xfrm>
            <a:off x="1108709" y="4192454"/>
            <a:ext cx="308611" cy="178177"/>
          </a:xfrm>
          <a:custGeom>
            <a:avLst/>
            <a:gdLst/>
            <a:ahLst/>
            <a:cxnLst/>
            <a:rect l="0" t="0" r="0" b="0"/>
            <a:pathLst>
              <a:path w="308611" h="178177">
                <a:moveTo>
                  <a:pt x="0" y="59506"/>
                </a:moveTo>
                <a:lnTo>
                  <a:pt x="4551" y="50404"/>
                </a:lnTo>
                <a:lnTo>
                  <a:pt x="6844" y="46770"/>
                </a:lnTo>
                <a:lnTo>
                  <a:pt x="9326" y="43395"/>
                </a:lnTo>
                <a:lnTo>
                  <a:pt x="11932" y="40193"/>
                </a:lnTo>
                <a:lnTo>
                  <a:pt x="16527" y="37106"/>
                </a:lnTo>
                <a:lnTo>
                  <a:pt x="22448" y="34094"/>
                </a:lnTo>
                <a:lnTo>
                  <a:pt x="29253" y="31135"/>
                </a:lnTo>
                <a:lnTo>
                  <a:pt x="37600" y="28209"/>
                </a:lnTo>
                <a:lnTo>
                  <a:pt x="46974" y="25306"/>
                </a:lnTo>
                <a:lnTo>
                  <a:pt x="57034" y="22419"/>
                </a:lnTo>
                <a:lnTo>
                  <a:pt x="68503" y="19541"/>
                </a:lnTo>
                <a:lnTo>
                  <a:pt x="93946" y="13803"/>
                </a:lnTo>
                <a:lnTo>
                  <a:pt x="104541" y="10940"/>
                </a:lnTo>
                <a:lnTo>
                  <a:pt x="113509" y="8079"/>
                </a:lnTo>
                <a:lnTo>
                  <a:pt x="121393" y="5218"/>
                </a:lnTo>
                <a:lnTo>
                  <a:pt x="130459" y="3311"/>
                </a:lnTo>
                <a:lnTo>
                  <a:pt x="140313" y="2040"/>
                </a:lnTo>
                <a:lnTo>
                  <a:pt x="150692" y="1193"/>
                </a:lnTo>
                <a:lnTo>
                  <a:pt x="159516" y="628"/>
                </a:lnTo>
                <a:lnTo>
                  <a:pt x="174401" y="0"/>
                </a:lnTo>
                <a:lnTo>
                  <a:pt x="181038" y="785"/>
                </a:lnTo>
                <a:lnTo>
                  <a:pt x="187367" y="2262"/>
                </a:lnTo>
                <a:lnTo>
                  <a:pt x="193491" y="4197"/>
                </a:lnTo>
                <a:lnTo>
                  <a:pt x="202837" y="6349"/>
                </a:lnTo>
                <a:lnTo>
                  <a:pt x="206662" y="6923"/>
                </a:lnTo>
                <a:lnTo>
                  <a:pt x="209212" y="8258"/>
                </a:lnTo>
                <a:lnTo>
                  <a:pt x="210912" y="10101"/>
                </a:lnTo>
                <a:lnTo>
                  <a:pt x="213641" y="15351"/>
                </a:lnTo>
                <a:lnTo>
                  <a:pt x="212913" y="16734"/>
                </a:lnTo>
                <a:lnTo>
                  <a:pt x="209563" y="20811"/>
                </a:lnTo>
                <a:lnTo>
                  <a:pt x="208289" y="24184"/>
                </a:lnTo>
                <a:lnTo>
                  <a:pt x="207439" y="28338"/>
                </a:lnTo>
                <a:lnTo>
                  <a:pt x="206873" y="33012"/>
                </a:lnTo>
                <a:lnTo>
                  <a:pt x="205543" y="37081"/>
                </a:lnTo>
                <a:lnTo>
                  <a:pt x="203704" y="40746"/>
                </a:lnTo>
                <a:lnTo>
                  <a:pt x="201525" y="44142"/>
                </a:lnTo>
                <a:lnTo>
                  <a:pt x="196263" y="48310"/>
                </a:lnTo>
                <a:lnTo>
                  <a:pt x="188944" y="52995"/>
                </a:lnTo>
                <a:lnTo>
                  <a:pt x="180256" y="58022"/>
                </a:lnTo>
                <a:lnTo>
                  <a:pt x="173511" y="63279"/>
                </a:lnTo>
                <a:lnTo>
                  <a:pt x="168061" y="68689"/>
                </a:lnTo>
                <a:lnTo>
                  <a:pt x="163476" y="74201"/>
                </a:lnTo>
                <a:lnTo>
                  <a:pt x="156609" y="80732"/>
                </a:lnTo>
                <a:lnTo>
                  <a:pt x="148221" y="87944"/>
                </a:lnTo>
                <a:lnTo>
                  <a:pt x="138819" y="95610"/>
                </a:lnTo>
                <a:lnTo>
                  <a:pt x="129694" y="102625"/>
                </a:lnTo>
                <a:lnTo>
                  <a:pt x="120753" y="109207"/>
                </a:lnTo>
                <a:lnTo>
                  <a:pt x="111935" y="115500"/>
                </a:lnTo>
                <a:lnTo>
                  <a:pt x="104151" y="121600"/>
                </a:lnTo>
                <a:lnTo>
                  <a:pt x="97056" y="127572"/>
                </a:lnTo>
                <a:lnTo>
                  <a:pt x="85046" y="138335"/>
                </a:lnTo>
                <a:lnTo>
                  <a:pt x="76534" y="146293"/>
                </a:lnTo>
                <a:lnTo>
                  <a:pt x="63308" y="159164"/>
                </a:lnTo>
                <a:lnTo>
                  <a:pt x="57347" y="165076"/>
                </a:lnTo>
                <a:lnTo>
                  <a:pt x="54424" y="167033"/>
                </a:lnTo>
                <a:lnTo>
                  <a:pt x="48636" y="169208"/>
                </a:lnTo>
                <a:lnTo>
                  <a:pt x="47664" y="170741"/>
                </a:lnTo>
                <a:lnTo>
                  <a:pt x="47969" y="172715"/>
                </a:lnTo>
                <a:lnTo>
                  <a:pt x="49124" y="174984"/>
                </a:lnTo>
                <a:lnTo>
                  <a:pt x="50847" y="176496"/>
                </a:lnTo>
                <a:lnTo>
                  <a:pt x="52948" y="177504"/>
                </a:lnTo>
                <a:lnTo>
                  <a:pt x="55302" y="178176"/>
                </a:lnTo>
                <a:lnTo>
                  <a:pt x="63538" y="177672"/>
                </a:lnTo>
                <a:lnTo>
                  <a:pt x="75696" y="176383"/>
                </a:lnTo>
                <a:lnTo>
                  <a:pt x="90469" y="174572"/>
                </a:lnTo>
                <a:lnTo>
                  <a:pt x="103176" y="173364"/>
                </a:lnTo>
                <a:lnTo>
                  <a:pt x="114504" y="172559"/>
                </a:lnTo>
                <a:lnTo>
                  <a:pt x="133758" y="171664"/>
                </a:lnTo>
                <a:lnTo>
                  <a:pt x="148666" y="171266"/>
                </a:lnTo>
                <a:lnTo>
                  <a:pt x="308610" y="1709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67"/>
          <p:cNvSpPr/>
          <p:nvPr/>
        </p:nvSpPr>
        <p:spPr>
          <a:xfrm>
            <a:off x="1803082" y="4224290"/>
            <a:ext cx="6662" cy="1953"/>
          </a:xfrm>
          <a:custGeom>
            <a:avLst/>
            <a:gdLst/>
            <a:ahLst/>
            <a:cxnLst/>
            <a:rect l="0" t="0" r="0" b="0"/>
            <a:pathLst>
              <a:path w="6662" h="1953">
                <a:moveTo>
                  <a:pt x="6661" y="0"/>
                </a:moveTo>
                <a:lnTo>
                  <a:pt x="0" y="19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68"/>
          <p:cNvSpPr/>
          <p:nvPr/>
        </p:nvSpPr>
        <p:spPr>
          <a:xfrm>
            <a:off x="1854517" y="4054792"/>
            <a:ext cx="531496" cy="34291"/>
          </a:xfrm>
          <a:custGeom>
            <a:avLst/>
            <a:gdLst/>
            <a:ahLst/>
            <a:cxnLst/>
            <a:rect l="0" t="0" r="0" b="0"/>
            <a:pathLst>
              <a:path w="531496" h="34291">
                <a:moveTo>
                  <a:pt x="531495" y="0"/>
                </a:moveTo>
                <a:lnTo>
                  <a:pt x="430355" y="0"/>
                </a:lnTo>
                <a:lnTo>
                  <a:pt x="359227" y="5080"/>
                </a:lnTo>
                <a:lnTo>
                  <a:pt x="275861" y="11783"/>
                </a:lnTo>
                <a:lnTo>
                  <a:pt x="127838" y="20990"/>
                </a:lnTo>
                <a:lnTo>
                  <a:pt x="99513" y="23518"/>
                </a:lnTo>
                <a:lnTo>
                  <a:pt x="77772" y="26156"/>
                </a:lnTo>
                <a:lnTo>
                  <a:pt x="47900" y="30675"/>
                </a:lnTo>
                <a:lnTo>
                  <a:pt x="38601" y="31880"/>
                </a:lnTo>
                <a:lnTo>
                  <a:pt x="31449" y="32683"/>
                </a:lnTo>
                <a:lnTo>
                  <a:pt x="18422" y="33576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69"/>
          <p:cNvSpPr/>
          <p:nvPr/>
        </p:nvSpPr>
        <p:spPr>
          <a:xfrm>
            <a:off x="1882207" y="4123372"/>
            <a:ext cx="289439" cy="325732"/>
          </a:xfrm>
          <a:custGeom>
            <a:avLst/>
            <a:gdLst/>
            <a:ahLst/>
            <a:cxnLst/>
            <a:rect l="0" t="0" r="0" b="0"/>
            <a:pathLst>
              <a:path w="289439" h="325732">
                <a:moveTo>
                  <a:pt x="135187" y="0"/>
                </a:moveTo>
                <a:lnTo>
                  <a:pt x="94885" y="20151"/>
                </a:lnTo>
                <a:lnTo>
                  <a:pt x="90222" y="23912"/>
                </a:lnTo>
                <a:lnTo>
                  <a:pt x="82500" y="33170"/>
                </a:lnTo>
                <a:lnTo>
                  <a:pt x="75893" y="41095"/>
                </a:lnTo>
                <a:lnTo>
                  <a:pt x="69782" y="47792"/>
                </a:lnTo>
                <a:lnTo>
                  <a:pt x="60986" y="57870"/>
                </a:lnTo>
                <a:lnTo>
                  <a:pt x="55219" y="67312"/>
                </a:lnTo>
                <a:lnTo>
                  <a:pt x="49481" y="75319"/>
                </a:lnTo>
                <a:lnTo>
                  <a:pt x="42803" y="83958"/>
                </a:lnTo>
                <a:lnTo>
                  <a:pt x="33485" y="97322"/>
                </a:lnTo>
                <a:lnTo>
                  <a:pt x="30238" y="103934"/>
                </a:lnTo>
                <a:lnTo>
                  <a:pt x="28074" y="110247"/>
                </a:lnTo>
                <a:lnTo>
                  <a:pt x="26631" y="116360"/>
                </a:lnTo>
                <a:lnTo>
                  <a:pt x="23764" y="125199"/>
                </a:lnTo>
                <a:lnTo>
                  <a:pt x="19948" y="135853"/>
                </a:lnTo>
                <a:lnTo>
                  <a:pt x="15498" y="147719"/>
                </a:lnTo>
                <a:lnTo>
                  <a:pt x="11580" y="160392"/>
                </a:lnTo>
                <a:lnTo>
                  <a:pt x="8015" y="173603"/>
                </a:lnTo>
                <a:lnTo>
                  <a:pt x="4686" y="187173"/>
                </a:lnTo>
                <a:lnTo>
                  <a:pt x="2466" y="200982"/>
                </a:lnTo>
                <a:lnTo>
                  <a:pt x="987" y="214951"/>
                </a:lnTo>
                <a:lnTo>
                  <a:pt x="0" y="229026"/>
                </a:lnTo>
                <a:lnTo>
                  <a:pt x="295" y="241266"/>
                </a:lnTo>
                <a:lnTo>
                  <a:pt x="1444" y="252284"/>
                </a:lnTo>
                <a:lnTo>
                  <a:pt x="3163" y="262487"/>
                </a:lnTo>
                <a:lnTo>
                  <a:pt x="7166" y="271194"/>
                </a:lnTo>
                <a:lnTo>
                  <a:pt x="12692" y="278903"/>
                </a:lnTo>
                <a:lnTo>
                  <a:pt x="29043" y="296316"/>
                </a:lnTo>
                <a:lnTo>
                  <a:pt x="32992" y="300414"/>
                </a:lnTo>
                <a:lnTo>
                  <a:pt x="39434" y="305051"/>
                </a:lnTo>
                <a:lnTo>
                  <a:pt x="47540" y="310047"/>
                </a:lnTo>
                <a:lnTo>
                  <a:pt x="56753" y="315283"/>
                </a:lnTo>
                <a:lnTo>
                  <a:pt x="63848" y="318774"/>
                </a:lnTo>
                <a:lnTo>
                  <a:pt x="69530" y="321101"/>
                </a:lnTo>
                <a:lnTo>
                  <a:pt x="74271" y="322652"/>
                </a:lnTo>
                <a:lnTo>
                  <a:pt x="80289" y="323687"/>
                </a:lnTo>
                <a:lnTo>
                  <a:pt x="87159" y="324377"/>
                </a:lnTo>
                <a:lnTo>
                  <a:pt x="94596" y="324836"/>
                </a:lnTo>
                <a:lnTo>
                  <a:pt x="107939" y="325346"/>
                </a:lnTo>
                <a:lnTo>
                  <a:pt x="123077" y="325573"/>
                </a:lnTo>
                <a:lnTo>
                  <a:pt x="176079" y="325731"/>
                </a:lnTo>
                <a:lnTo>
                  <a:pt x="184356" y="324787"/>
                </a:lnTo>
                <a:lnTo>
                  <a:pt x="191779" y="323205"/>
                </a:lnTo>
                <a:lnTo>
                  <a:pt x="198633" y="321197"/>
                </a:lnTo>
                <a:lnTo>
                  <a:pt x="206059" y="319859"/>
                </a:lnTo>
                <a:lnTo>
                  <a:pt x="213868" y="318967"/>
                </a:lnTo>
                <a:lnTo>
                  <a:pt x="221931" y="318372"/>
                </a:lnTo>
                <a:lnTo>
                  <a:pt x="229211" y="317023"/>
                </a:lnTo>
                <a:lnTo>
                  <a:pt x="235970" y="315171"/>
                </a:lnTo>
                <a:lnTo>
                  <a:pt x="242381" y="312984"/>
                </a:lnTo>
                <a:lnTo>
                  <a:pt x="247607" y="310574"/>
                </a:lnTo>
                <a:lnTo>
                  <a:pt x="255954" y="305356"/>
                </a:lnTo>
                <a:lnTo>
                  <a:pt x="260466" y="302630"/>
                </a:lnTo>
                <a:lnTo>
                  <a:pt x="265379" y="299861"/>
                </a:lnTo>
                <a:lnTo>
                  <a:pt x="270559" y="297063"/>
                </a:lnTo>
                <a:lnTo>
                  <a:pt x="278855" y="288873"/>
                </a:lnTo>
                <a:lnTo>
                  <a:pt x="284765" y="279835"/>
                </a:lnTo>
                <a:lnTo>
                  <a:pt x="287391" y="272644"/>
                </a:lnTo>
                <a:lnTo>
                  <a:pt x="288092" y="267488"/>
                </a:lnTo>
                <a:lnTo>
                  <a:pt x="288559" y="261193"/>
                </a:lnTo>
                <a:lnTo>
                  <a:pt x="289078" y="248483"/>
                </a:lnTo>
                <a:lnTo>
                  <a:pt x="289438" y="233888"/>
                </a:lnTo>
                <a:lnTo>
                  <a:pt x="287551" y="232125"/>
                </a:lnTo>
                <a:lnTo>
                  <a:pt x="280374" y="227627"/>
                </a:lnTo>
                <a:lnTo>
                  <a:pt x="268295" y="219913"/>
                </a:lnTo>
                <a:lnTo>
                  <a:pt x="261073" y="215188"/>
                </a:lnTo>
                <a:lnTo>
                  <a:pt x="254354" y="212039"/>
                </a:lnTo>
                <a:lnTo>
                  <a:pt x="247969" y="209939"/>
                </a:lnTo>
                <a:lnTo>
                  <a:pt x="241808" y="208539"/>
                </a:lnTo>
                <a:lnTo>
                  <a:pt x="234843" y="207607"/>
                </a:lnTo>
                <a:lnTo>
                  <a:pt x="227342" y="206984"/>
                </a:lnTo>
                <a:lnTo>
                  <a:pt x="219484" y="206569"/>
                </a:lnTo>
                <a:lnTo>
                  <a:pt x="211387" y="207246"/>
                </a:lnTo>
                <a:lnTo>
                  <a:pt x="203132" y="208649"/>
                </a:lnTo>
                <a:lnTo>
                  <a:pt x="194772" y="210537"/>
                </a:lnTo>
                <a:lnTo>
                  <a:pt x="188245" y="212748"/>
                </a:lnTo>
                <a:lnTo>
                  <a:pt x="182942" y="215175"/>
                </a:lnTo>
                <a:lnTo>
                  <a:pt x="178454" y="217745"/>
                </a:lnTo>
                <a:lnTo>
                  <a:pt x="168387" y="223140"/>
                </a:lnTo>
                <a:lnTo>
                  <a:pt x="146402" y="234366"/>
                </a:lnTo>
                <a:lnTo>
                  <a:pt x="142664" y="237206"/>
                </a:lnTo>
                <a:lnTo>
                  <a:pt x="140172" y="240053"/>
                </a:lnTo>
                <a:lnTo>
                  <a:pt x="136450" y="245755"/>
                </a:lnTo>
                <a:lnTo>
                  <a:pt x="129000" y="254321"/>
                </a:lnTo>
                <a:lnTo>
                  <a:pt x="120489" y="263208"/>
                </a:lnTo>
                <a:lnTo>
                  <a:pt x="118043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70"/>
          <p:cNvSpPr/>
          <p:nvPr/>
        </p:nvSpPr>
        <p:spPr>
          <a:xfrm>
            <a:off x="2241661" y="4200525"/>
            <a:ext cx="288768" cy="205696"/>
          </a:xfrm>
          <a:custGeom>
            <a:avLst/>
            <a:gdLst/>
            <a:ahLst/>
            <a:cxnLst/>
            <a:rect l="0" t="0" r="0" b="0"/>
            <a:pathLst>
              <a:path w="288768" h="205696">
                <a:moveTo>
                  <a:pt x="161496" y="17145"/>
                </a:moveTo>
                <a:lnTo>
                  <a:pt x="143293" y="12594"/>
                </a:lnTo>
                <a:lnTo>
                  <a:pt x="135073" y="12206"/>
                </a:lnTo>
                <a:lnTo>
                  <a:pt x="126736" y="12899"/>
                </a:lnTo>
                <a:lnTo>
                  <a:pt x="118320" y="14315"/>
                </a:lnTo>
                <a:lnTo>
                  <a:pt x="108899" y="16211"/>
                </a:lnTo>
                <a:lnTo>
                  <a:pt x="88272" y="20857"/>
                </a:lnTo>
                <a:lnTo>
                  <a:pt x="80295" y="23429"/>
                </a:lnTo>
                <a:lnTo>
                  <a:pt x="74025" y="26097"/>
                </a:lnTo>
                <a:lnTo>
                  <a:pt x="68892" y="28828"/>
                </a:lnTo>
                <a:lnTo>
                  <a:pt x="60648" y="34402"/>
                </a:lnTo>
                <a:lnTo>
                  <a:pt x="57117" y="37222"/>
                </a:lnTo>
                <a:lnTo>
                  <a:pt x="52857" y="41007"/>
                </a:lnTo>
                <a:lnTo>
                  <a:pt x="43045" y="50293"/>
                </a:lnTo>
                <a:lnTo>
                  <a:pt x="26810" y="66230"/>
                </a:lnTo>
                <a:lnTo>
                  <a:pt x="22176" y="71776"/>
                </a:lnTo>
                <a:lnTo>
                  <a:pt x="18133" y="77378"/>
                </a:lnTo>
                <a:lnTo>
                  <a:pt x="14486" y="83018"/>
                </a:lnTo>
                <a:lnTo>
                  <a:pt x="12054" y="87730"/>
                </a:lnTo>
                <a:lnTo>
                  <a:pt x="10433" y="91824"/>
                </a:lnTo>
                <a:lnTo>
                  <a:pt x="9352" y="95506"/>
                </a:lnTo>
                <a:lnTo>
                  <a:pt x="3281" y="114340"/>
                </a:lnTo>
                <a:lnTo>
                  <a:pt x="1726" y="120042"/>
                </a:lnTo>
                <a:lnTo>
                  <a:pt x="690" y="124795"/>
                </a:lnTo>
                <a:lnTo>
                  <a:pt x="0" y="128917"/>
                </a:lnTo>
                <a:lnTo>
                  <a:pt x="1444" y="134522"/>
                </a:lnTo>
                <a:lnTo>
                  <a:pt x="4312" y="141116"/>
                </a:lnTo>
                <a:lnTo>
                  <a:pt x="18052" y="167680"/>
                </a:lnTo>
                <a:lnTo>
                  <a:pt x="21099" y="172747"/>
                </a:lnTo>
                <a:lnTo>
                  <a:pt x="24083" y="177077"/>
                </a:lnTo>
                <a:lnTo>
                  <a:pt x="27025" y="180916"/>
                </a:lnTo>
                <a:lnTo>
                  <a:pt x="31844" y="184428"/>
                </a:lnTo>
                <a:lnTo>
                  <a:pt x="37914" y="187722"/>
                </a:lnTo>
                <a:lnTo>
                  <a:pt x="44818" y="190871"/>
                </a:lnTo>
                <a:lnTo>
                  <a:pt x="54183" y="193922"/>
                </a:lnTo>
                <a:lnTo>
                  <a:pt x="65189" y="196909"/>
                </a:lnTo>
                <a:lnTo>
                  <a:pt x="77289" y="199852"/>
                </a:lnTo>
                <a:lnTo>
                  <a:pt x="87260" y="201815"/>
                </a:lnTo>
                <a:lnTo>
                  <a:pt x="95813" y="203123"/>
                </a:lnTo>
                <a:lnTo>
                  <a:pt x="103420" y="203995"/>
                </a:lnTo>
                <a:lnTo>
                  <a:pt x="111349" y="204577"/>
                </a:lnTo>
                <a:lnTo>
                  <a:pt x="119492" y="204964"/>
                </a:lnTo>
                <a:lnTo>
                  <a:pt x="135207" y="205395"/>
                </a:lnTo>
                <a:lnTo>
                  <a:pt x="166760" y="205695"/>
                </a:lnTo>
                <a:lnTo>
                  <a:pt x="173578" y="204757"/>
                </a:lnTo>
                <a:lnTo>
                  <a:pt x="180980" y="203179"/>
                </a:lnTo>
                <a:lnTo>
                  <a:pt x="188773" y="201176"/>
                </a:lnTo>
                <a:lnTo>
                  <a:pt x="195873" y="198887"/>
                </a:lnTo>
                <a:lnTo>
                  <a:pt x="202512" y="196408"/>
                </a:lnTo>
                <a:lnTo>
                  <a:pt x="208842" y="193804"/>
                </a:lnTo>
                <a:lnTo>
                  <a:pt x="216873" y="190163"/>
                </a:lnTo>
                <a:lnTo>
                  <a:pt x="235955" y="181037"/>
                </a:lnTo>
                <a:lnTo>
                  <a:pt x="243521" y="175936"/>
                </a:lnTo>
                <a:lnTo>
                  <a:pt x="249517" y="170631"/>
                </a:lnTo>
                <a:lnTo>
                  <a:pt x="254467" y="165189"/>
                </a:lnTo>
                <a:lnTo>
                  <a:pt x="260624" y="159656"/>
                </a:lnTo>
                <a:lnTo>
                  <a:pt x="267586" y="154062"/>
                </a:lnTo>
                <a:lnTo>
                  <a:pt x="275085" y="148428"/>
                </a:lnTo>
                <a:lnTo>
                  <a:pt x="280085" y="140862"/>
                </a:lnTo>
                <a:lnTo>
                  <a:pt x="283418" y="132008"/>
                </a:lnTo>
                <a:lnTo>
                  <a:pt x="285639" y="122295"/>
                </a:lnTo>
                <a:lnTo>
                  <a:pt x="287121" y="112962"/>
                </a:lnTo>
                <a:lnTo>
                  <a:pt x="288109" y="103883"/>
                </a:lnTo>
                <a:lnTo>
                  <a:pt x="288767" y="94973"/>
                </a:lnTo>
                <a:lnTo>
                  <a:pt x="288253" y="87128"/>
                </a:lnTo>
                <a:lnTo>
                  <a:pt x="286958" y="79992"/>
                </a:lnTo>
                <a:lnTo>
                  <a:pt x="285143" y="73331"/>
                </a:lnTo>
                <a:lnTo>
                  <a:pt x="281075" y="66032"/>
                </a:lnTo>
                <a:lnTo>
                  <a:pt x="275505" y="58309"/>
                </a:lnTo>
                <a:lnTo>
                  <a:pt x="268934" y="50302"/>
                </a:lnTo>
                <a:lnTo>
                  <a:pt x="262649" y="44012"/>
                </a:lnTo>
                <a:lnTo>
                  <a:pt x="256554" y="38867"/>
                </a:lnTo>
                <a:lnTo>
                  <a:pt x="250586" y="34483"/>
                </a:lnTo>
                <a:lnTo>
                  <a:pt x="245654" y="30609"/>
                </a:lnTo>
                <a:lnTo>
                  <a:pt x="241414" y="27073"/>
                </a:lnTo>
                <a:lnTo>
                  <a:pt x="237635" y="23764"/>
                </a:lnTo>
                <a:lnTo>
                  <a:pt x="232257" y="20605"/>
                </a:lnTo>
                <a:lnTo>
                  <a:pt x="225815" y="17546"/>
                </a:lnTo>
                <a:lnTo>
                  <a:pt x="218663" y="14555"/>
                </a:lnTo>
                <a:lnTo>
                  <a:pt x="211990" y="12561"/>
                </a:lnTo>
                <a:lnTo>
                  <a:pt x="205636" y="11231"/>
                </a:lnTo>
                <a:lnTo>
                  <a:pt x="199495" y="10345"/>
                </a:lnTo>
                <a:lnTo>
                  <a:pt x="193496" y="8801"/>
                </a:lnTo>
                <a:lnTo>
                  <a:pt x="187592" y="6820"/>
                </a:lnTo>
                <a:lnTo>
                  <a:pt x="181751" y="4547"/>
                </a:lnTo>
                <a:lnTo>
                  <a:pt x="174999" y="3031"/>
                </a:lnTo>
                <a:lnTo>
                  <a:pt x="167641" y="2021"/>
                </a:lnTo>
                <a:lnTo>
                  <a:pt x="159877" y="1347"/>
                </a:lnTo>
                <a:lnTo>
                  <a:pt x="151845" y="898"/>
                </a:lnTo>
                <a:lnTo>
                  <a:pt x="143632" y="598"/>
                </a:lnTo>
                <a:lnTo>
                  <a:pt x="1100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71"/>
          <p:cNvSpPr/>
          <p:nvPr/>
        </p:nvSpPr>
        <p:spPr>
          <a:xfrm>
            <a:off x="1785937" y="3214687"/>
            <a:ext cx="548641" cy="8574"/>
          </a:xfrm>
          <a:custGeom>
            <a:avLst/>
            <a:gdLst/>
            <a:ahLst/>
            <a:cxnLst/>
            <a:rect l="0" t="0" r="0" b="0"/>
            <a:pathLst>
              <a:path w="548641" h="8574">
                <a:moveTo>
                  <a:pt x="548640" y="8573"/>
                </a:moveTo>
                <a:lnTo>
                  <a:pt x="530436" y="4022"/>
                </a:lnTo>
                <a:lnTo>
                  <a:pt x="523169" y="2681"/>
                </a:lnTo>
                <a:lnTo>
                  <a:pt x="516419" y="1787"/>
                </a:lnTo>
                <a:lnTo>
                  <a:pt x="510015" y="1192"/>
                </a:lnTo>
                <a:lnTo>
                  <a:pt x="504792" y="795"/>
                </a:lnTo>
                <a:lnTo>
                  <a:pt x="500358" y="530"/>
                </a:lnTo>
                <a:lnTo>
                  <a:pt x="496450" y="353"/>
                </a:lnTo>
                <a:lnTo>
                  <a:pt x="472745" y="105"/>
                </a:lnTo>
                <a:lnTo>
                  <a:pt x="66054" y="0"/>
                </a:lnTo>
                <a:lnTo>
                  <a:pt x="60229" y="953"/>
                </a:lnTo>
                <a:lnTo>
                  <a:pt x="55393" y="2540"/>
                </a:lnTo>
                <a:lnTo>
                  <a:pt x="51216" y="4551"/>
                </a:lnTo>
                <a:lnTo>
                  <a:pt x="46526" y="5892"/>
                </a:lnTo>
                <a:lnTo>
                  <a:pt x="41495" y="6785"/>
                </a:lnTo>
                <a:lnTo>
                  <a:pt x="36236" y="7381"/>
                </a:lnTo>
                <a:lnTo>
                  <a:pt x="30825" y="7778"/>
                </a:lnTo>
                <a:lnTo>
                  <a:pt x="25312" y="8043"/>
                </a:lnTo>
                <a:lnTo>
                  <a:pt x="10992" y="8416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72"/>
          <p:cNvSpPr/>
          <p:nvPr/>
        </p:nvSpPr>
        <p:spPr>
          <a:xfrm>
            <a:off x="1847177" y="3283267"/>
            <a:ext cx="262755" cy="248549"/>
          </a:xfrm>
          <a:custGeom>
            <a:avLst/>
            <a:gdLst/>
            <a:ahLst/>
            <a:cxnLst/>
            <a:rect l="0" t="0" r="0" b="0"/>
            <a:pathLst>
              <a:path w="262755" h="248549">
                <a:moveTo>
                  <a:pt x="67348" y="0"/>
                </a:moveTo>
                <a:lnTo>
                  <a:pt x="62797" y="9102"/>
                </a:lnTo>
                <a:lnTo>
                  <a:pt x="59551" y="13688"/>
                </a:lnTo>
                <a:lnTo>
                  <a:pt x="55482" y="18650"/>
                </a:lnTo>
                <a:lnTo>
                  <a:pt x="50865" y="23864"/>
                </a:lnTo>
                <a:lnTo>
                  <a:pt x="46834" y="30197"/>
                </a:lnTo>
                <a:lnTo>
                  <a:pt x="43194" y="37276"/>
                </a:lnTo>
                <a:lnTo>
                  <a:pt x="39815" y="44853"/>
                </a:lnTo>
                <a:lnTo>
                  <a:pt x="36610" y="50857"/>
                </a:lnTo>
                <a:lnTo>
                  <a:pt x="33521" y="55812"/>
                </a:lnTo>
                <a:lnTo>
                  <a:pt x="30509" y="60068"/>
                </a:lnTo>
                <a:lnTo>
                  <a:pt x="27162" y="67337"/>
                </a:lnTo>
                <a:lnTo>
                  <a:pt x="24722" y="74695"/>
                </a:lnTo>
                <a:lnTo>
                  <a:pt x="22738" y="79324"/>
                </a:lnTo>
                <a:lnTo>
                  <a:pt x="20463" y="84315"/>
                </a:lnTo>
                <a:lnTo>
                  <a:pt x="17994" y="90500"/>
                </a:lnTo>
                <a:lnTo>
                  <a:pt x="12710" y="104992"/>
                </a:lnTo>
                <a:lnTo>
                  <a:pt x="10920" y="111905"/>
                </a:lnTo>
                <a:lnTo>
                  <a:pt x="9727" y="118418"/>
                </a:lnTo>
                <a:lnTo>
                  <a:pt x="8931" y="124666"/>
                </a:lnTo>
                <a:lnTo>
                  <a:pt x="8401" y="129783"/>
                </a:lnTo>
                <a:lnTo>
                  <a:pt x="8047" y="134147"/>
                </a:lnTo>
                <a:lnTo>
                  <a:pt x="7811" y="138009"/>
                </a:lnTo>
                <a:lnTo>
                  <a:pt x="6702" y="145346"/>
                </a:lnTo>
                <a:lnTo>
                  <a:pt x="1542" y="174616"/>
                </a:lnTo>
                <a:lnTo>
                  <a:pt x="617" y="181181"/>
                </a:lnTo>
                <a:lnTo>
                  <a:pt x="0" y="186510"/>
                </a:lnTo>
                <a:lnTo>
                  <a:pt x="542" y="191968"/>
                </a:lnTo>
                <a:lnTo>
                  <a:pt x="1856" y="197511"/>
                </a:lnTo>
                <a:lnTo>
                  <a:pt x="3684" y="203112"/>
                </a:lnTo>
                <a:lnTo>
                  <a:pt x="6807" y="207798"/>
                </a:lnTo>
                <a:lnTo>
                  <a:pt x="10795" y="211874"/>
                </a:lnTo>
                <a:lnTo>
                  <a:pt x="15358" y="215545"/>
                </a:lnTo>
                <a:lnTo>
                  <a:pt x="20305" y="219897"/>
                </a:lnTo>
                <a:lnTo>
                  <a:pt x="25509" y="224703"/>
                </a:lnTo>
                <a:lnTo>
                  <a:pt x="30882" y="229812"/>
                </a:lnTo>
                <a:lnTo>
                  <a:pt x="36370" y="234171"/>
                </a:lnTo>
                <a:lnTo>
                  <a:pt x="41933" y="238029"/>
                </a:lnTo>
                <a:lnTo>
                  <a:pt x="47547" y="241553"/>
                </a:lnTo>
                <a:lnTo>
                  <a:pt x="53195" y="243903"/>
                </a:lnTo>
                <a:lnTo>
                  <a:pt x="58865" y="245469"/>
                </a:lnTo>
                <a:lnTo>
                  <a:pt x="64550" y="246514"/>
                </a:lnTo>
                <a:lnTo>
                  <a:pt x="70245" y="247210"/>
                </a:lnTo>
                <a:lnTo>
                  <a:pt x="75947" y="247674"/>
                </a:lnTo>
                <a:lnTo>
                  <a:pt x="81653" y="247984"/>
                </a:lnTo>
                <a:lnTo>
                  <a:pt x="95613" y="248328"/>
                </a:lnTo>
                <a:lnTo>
                  <a:pt x="136960" y="248548"/>
                </a:lnTo>
                <a:lnTo>
                  <a:pt x="148046" y="247614"/>
                </a:lnTo>
                <a:lnTo>
                  <a:pt x="158294" y="246038"/>
                </a:lnTo>
                <a:lnTo>
                  <a:pt x="167983" y="244036"/>
                </a:lnTo>
                <a:lnTo>
                  <a:pt x="178253" y="240796"/>
                </a:lnTo>
                <a:lnTo>
                  <a:pt x="188910" y="236730"/>
                </a:lnTo>
                <a:lnTo>
                  <a:pt x="209005" y="228086"/>
                </a:lnTo>
                <a:lnTo>
                  <a:pt x="224286" y="221069"/>
                </a:lnTo>
                <a:lnTo>
                  <a:pt x="230076" y="217865"/>
                </a:lnTo>
                <a:lnTo>
                  <a:pt x="234888" y="214776"/>
                </a:lnTo>
                <a:lnTo>
                  <a:pt x="242775" y="208803"/>
                </a:lnTo>
                <a:lnTo>
                  <a:pt x="249455" y="202974"/>
                </a:lnTo>
                <a:lnTo>
                  <a:pt x="252570" y="199134"/>
                </a:lnTo>
                <a:lnTo>
                  <a:pt x="255599" y="194668"/>
                </a:lnTo>
                <a:lnTo>
                  <a:pt x="258571" y="189786"/>
                </a:lnTo>
                <a:lnTo>
                  <a:pt x="260552" y="184627"/>
                </a:lnTo>
                <a:lnTo>
                  <a:pt x="261873" y="179282"/>
                </a:lnTo>
                <a:lnTo>
                  <a:pt x="262754" y="173814"/>
                </a:lnTo>
                <a:lnTo>
                  <a:pt x="262388" y="168264"/>
                </a:lnTo>
                <a:lnTo>
                  <a:pt x="261192" y="162658"/>
                </a:lnTo>
                <a:lnTo>
                  <a:pt x="259442" y="157016"/>
                </a:lnTo>
                <a:lnTo>
                  <a:pt x="256371" y="152303"/>
                </a:lnTo>
                <a:lnTo>
                  <a:pt x="252418" y="148208"/>
                </a:lnTo>
                <a:lnTo>
                  <a:pt x="247878" y="144525"/>
                </a:lnTo>
                <a:lnTo>
                  <a:pt x="240293" y="140433"/>
                </a:lnTo>
                <a:lnTo>
                  <a:pt x="232795" y="137662"/>
                </a:lnTo>
                <a:lnTo>
                  <a:pt x="228128" y="135590"/>
                </a:lnTo>
                <a:lnTo>
                  <a:pt x="223112" y="133256"/>
                </a:lnTo>
                <a:lnTo>
                  <a:pt x="217863" y="131700"/>
                </a:lnTo>
                <a:lnTo>
                  <a:pt x="212459" y="130662"/>
                </a:lnTo>
                <a:lnTo>
                  <a:pt x="206951" y="129971"/>
                </a:lnTo>
                <a:lnTo>
                  <a:pt x="201374" y="129510"/>
                </a:lnTo>
                <a:lnTo>
                  <a:pt x="195751" y="129203"/>
                </a:lnTo>
                <a:lnTo>
                  <a:pt x="190097" y="128997"/>
                </a:lnTo>
                <a:lnTo>
                  <a:pt x="163937" y="128709"/>
                </a:lnTo>
                <a:lnTo>
                  <a:pt x="156505" y="129621"/>
                </a:lnTo>
                <a:lnTo>
                  <a:pt x="150599" y="131182"/>
                </a:lnTo>
                <a:lnTo>
                  <a:pt x="145708" y="133174"/>
                </a:lnTo>
                <a:lnTo>
                  <a:pt x="140543" y="134503"/>
                </a:lnTo>
                <a:lnTo>
                  <a:pt x="135194" y="135389"/>
                </a:lnTo>
                <a:lnTo>
                  <a:pt x="129724" y="135979"/>
                </a:lnTo>
                <a:lnTo>
                  <a:pt x="125124" y="137325"/>
                </a:lnTo>
                <a:lnTo>
                  <a:pt x="117474" y="141361"/>
                </a:lnTo>
                <a:lnTo>
                  <a:pt x="113147" y="144723"/>
                </a:lnTo>
                <a:lnTo>
                  <a:pt x="108358" y="148870"/>
                </a:lnTo>
                <a:lnTo>
                  <a:pt x="103260" y="153539"/>
                </a:lnTo>
                <a:lnTo>
                  <a:pt x="97596" y="161267"/>
                </a:lnTo>
                <a:lnTo>
                  <a:pt x="96086" y="164661"/>
                </a:lnTo>
                <a:lnTo>
                  <a:pt x="95079" y="169782"/>
                </a:lnTo>
                <a:lnTo>
                  <a:pt x="94407" y="176053"/>
                </a:lnTo>
                <a:lnTo>
                  <a:pt x="93960" y="183091"/>
                </a:lnTo>
                <a:lnTo>
                  <a:pt x="94614" y="189688"/>
                </a:lnTo>
                <a:lnTo>
                  <a:pt x="96003" y="195991"/>
                </a:lnTo>
                <a:lnTo>
                  <a:pt x="101637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73"/>
          <p:cNvSpPr/>
          <p:nvPr/>
        </p:nvSpPr>
        <p:spPr>
          <a:xfrm>
            <a:off x="2163287" y="3327383"/>
            <a:ext cx="255054" cy="204368"/>
          </a:xfrm>
          <a:custGeom>
            <a:avLst/>
            <a:gdLst/>
            <a:ahLst/>
            <a:cxnLst/>
            <a:rect l="0" t="0" r="0" b="0"/>
            <a:pathLst>
              <a:path w="255054" h="204368">
                <a:moveTo>
                  <a:pt x="239870" y="24464"/>
                </a:moveTo>
                <a:lnTo>
                  <a:pt x="225108" y="9702"/>
                </a:lnTo>
                <a:lnTo>
                  <a:pt x="223361" y="8908"/>
                </a:lnTo>
                <a:lnTo>
                  <a:pt x="218880" y="8025"/>
                </a:lnTo>
                <a:lnTo>
                  <a:pt x="214447" y="6837"/>
                </a:lnTo>
                <a:lnTo>
                  <a:pt x="201901" y="2978"/>
                </a:lnTo>
                <a:lnTo>
                  <a:pt x="195507" y="1567"/>
                </a:lnTo>
                <a:lnTo>
                  <a:pt x="189340" y="627"/>
                </a:lnTo>
                <a:lnTo>
                  <a:pt x="183323" y="0"/>
                </a:lnTo>
                <a:lnTo>
                  <a:pt x="174550" y="535"/>
                </a:lnTo>
                <a:lnTo>
                  <a:pt x="163938" y="1844"/>
                </a:lnTo>
                <a:lnTo>
                  <a:pt x="152101" y="3669"/>
                </a:lnTo>
                <a:lnTo>
                  <a:pt x="142305" y="4886"/>
                </a:lnTo>
                <a:lnTo>
                  <a:pt x="133869" y="5697"/>
                </a:lnTo>
                <a:lnTo>
                  <a:pt x="126340" y="6237"/>
                </a:lnTo>
                <a:lnTo>
                  <a:pt x="119416" y="7551"/>
                </a:lnTo>
                <a:lnTo>
                  <a:pt x="112895" y="9378"/>
                </a:lnTo>
                <a:lnTo>
                  <a:pt x="106643" y="11550"/>
                </a:lnTo>
                <a:lnTo>
                  <a:pt x="101522" y="13949"/>
                </a:lnTo>
                <a:lnTo>
                  <a:pt x="97155" y="16502"/>
                </a:lnTo>
                <a:lnTo>
                  <a:pt x="93292" y="19156"/>
                </a:lnTo>
                <a:lnTo>
                  <a:pt x="88811" y="20925"/>
                </a:lnTo>
                <a:lnTo>
                  <a:pt x="83919" y="22105"/>
                </a:lnTo>
                <a:lnTo>
                  <a:pt x="78753" y="22891"/>
                </a:lnTo>
                <a:lnTo>
                  <a:pt x="70546" y="27226"/>
                </a:lnTo>
                <a:lnTo>
                  <a:pt x="60312" y="33925"/>
                </a:lnTo>
                <a:lnTo>
                  <a:pt x="48727" y="42202"/>
                </a:lnTo>
                <a:lnTo>
                  <a:pt x="40051" y="48672"/>
                </a:lnTo>
                <a:lnTo>
                  <a:pt x="33315" y="53937"/>
                </a:lnTo>
                <a:lnTo>
                  <a:pt x="27872" y="58401"/>
                </a:lnTo>
                <a:lnTo>
                  <a:pt x="23290" y="63281"/>
                </a:lnTo>
                <a:lnTo>
                  <a:pt x="19284" y="68439"/>
                </a:lnTo>
                <a:lnTo>
                  <a:pt x="15660" y="73784"/>
                </a:lnTo>
                <a:lnTo>
                  <a:pt x="12292" y="78299"/>
                </a:lnTo>
                <a:lnTo>
                  <a:pt x="9094" y="82261"/>
                </a:lnTo>
                <a:lnTo>
                  <a:pt x="6009" y="85856"/>
                </a:lnTo>
                <a:lnTo>
                  <a:pt x="3953" y="90157"/>
                </a:lnTo>
                <a:lnTo>
                  <a:pt x="2582" y="94929"/>
                </a:lnTo>
                <a:lnTo>
                  <a:pt x="1668" y="100016"/>
                </a:lnTo>
                <a:lnTo>
                  <a:pt x="1058" y="106264"/>
                </a:lnTo>
                <a:lnTo>
                  <a:pt x="653" y="113287"/>
                </a:lnTo>
                <a:lnTo>
                  <a:pt x="201" y="127759"/>
                </a:lnTo>
                <a:lnTo>
                  <a:pt x="0" y="140540"/>
                </a:lnTo>
                <a:lnTo>
                  <a:pt x="1852" y="147568"/>
                </a:lnTo>
                <a:lnTo>
                  <a:pt x="4991" y="155111"/>
                </a:lnTo>
                <a:lnTo>
                  <a:pt x="8989" y="162997"/>
                </a:lnTo>
                <a:lnTo>
                  <a:pt x="12607" y="169207"/>
                </a:lnTo>
                <a:lnTo>
                  <a:pt x="15971" y="174299"/>
                </a:lnTo>
                <a:lnTo>
                  <a:pt x="19167" y="178647"/>
                </a:lnTo>
                <a:lnTo>
                  <a:pt x="23202" y="182498"/>
                </a:lnTo>
                <a:lnTo>
                  <a:pt x="27797" y="186017"/>
                </a:lnTo>
                <a:lnTo>
                  <a:pt x="32766" y="189316"/>
                </a:lnTo>
                <a:lnTo>
                  <a:pt x="37030" y="191516"/>
                </a:lnTo>
                <a:lnTo>
                  <a:pt x="48536" y="195563"/>
                </a:lnTo>
                <a:lnTo>
                  <a:pt x="53259" y="197585"/>
                </a:lnTo>
                <a:lnTo>
                  <a:pt x="58313" y="199886"/>
                </a:lnTo>
                <a:lnTo>
                  <a:pt x="64539" y="201419"/>
                </a:lnTo>
                <a:lnTo>
                  <a:pt x="71548" y="202442"/>
                </a:lnTo>
                <a:lnTo>
                  <a:pt x="79078" y="203123"/>
                </a:lnTo>
                <a:lnTo>
                  <a:pt x="86955" y="203578"/>
                </a:lnTo>
                <a:lnTo>
                  <a:pt x="103328" y="204083"/>
                </a:lnTo>
                <a:lnTo>
                  <a:pt x="124060" y="204367"/>
                </a:lnTo>
                <a:lnTo>
                  <a:pt x="130278" y="203454"/>
                </a:lnTo>
                <a:lnTo>
                  <a:pt x="136329" y="201893"/>
                </a:lnTo>
                <a:lnTo>
                  <a:pt x="142268" y="199900"/>
                </a:lnTo>
                <a:lnTo>
                  <a:pt x="147179" y="197619"/>
                </a:lnTo>
                <a:lnTo>
                  <a:pt x="151406" y="195146"/>
                </a:lnTo>
                <a:lnTo>
                  <a:pt x="155176" y="192545"/>
                </a:lnTo>
                <a:lnTo>
                  <a:pt x="161500" y="188905"/>
                </a:lnTo>
                <a:lnTo>
                  <a:pt x="178686" y="179781"/>
                </a:lnTo>
                <a:lnTo>
                  <a:pt x="186698" y="174681"/>
                </a:lnTo>
                <a:lnTo>
                  <a:pt x="193945" y="169377"/>
                </a:lnTo>
                <a:lnTo>
                  <a:pt x="200681" y="163935"/>
                </a:lnTo>
                <a:lnTo>
                  <a:pt x="208029" y="156497"/>
                </a:lnTo>
                <a:lnTo>
                  <a:pt x="215785" y="147728"/>
                </a:lnTo>
                <a:lnTo>
                  <a:pt x="223813" y="138073"/>
                </a:lnTo>
                <a:lnTo>
                  <a:pt x="230118" y="129731"/>
                </a:lnTo>
                <a:lnTo>
                  <a:pt x="235274" y="122264"/>
                </a:lnTo>
                <a:lnTo>
                  <a:pt x="239663" y="115382"/>
                </a:lnTo>
                <a:lnTo>
                  <a:pt x="243542" y="109841"/>
                </a:lnTo>
                <a:lnTo>
                  <a:pt x="247081" y="105194"/>
                </a:lnTo>
                <a:lnTo>
                  <a:pt x="250392" y="101144"/>
                </a:lnTo>
                <a:lnTo>
                  <a:pt x="252600" y="96539"/>
                </a:lnTo>
                <a:lnTo>
                  <a:pt x="254072" y="91564"/>
                </a:lnTo>
                <a:lnTo>
                  <a:pt x="255053" y="86343"/>
                </a:lnTo>
                <a:lnTo>
                  <a:pt x="254754" y="80956"/>
                </a:lnTo>
                <a:lnTo>
                  <a:pt x="253603" y="75461"/>
                </a:lnTo>
                <a:lnTo>
                  <a:pt x="251883" y="69892"/>
                </a:lnTo>
                <a:lnTo>
                  <a:pt x="249783" y="64274"/>
                </a:lnTo>
                <a:lnTo>
                  <a:pt x="247432" y="58624"/>
                </a:lnTo>
                <a:lnTo>
                  <a:pt x="244911" y="52952"/>
                </a:lnTo>
                <a:lnTo>
                  <a:pt x="241326" y="47266"/>
                </a:lnTo>
                <a:lnTo>
                  <a:pt x="237030" y="41571"/>
                </a:lnTo>
                <a:lnTo>
                  <a:pt x="214152" y="15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74"/>
          <p:cNvSpPr/>
          <p:nvPr/>
        </p:nvSpPr>
        <p:spPr>
          <a:xfrm>
            <a:off x="1486632" y="3343275"/>
            <a:ext cx="152957" cy="205618"/>
          </a:xfrm>
          <a:custGeom>
            <a:avLst/>
            <a:gdLst/>
            <a:ahLst/>
            <a:cxnLst/>
            <a:rect l="0" t="0" r="0" b="0"/>
            <a:pathLst>
              <a:path w="152957" h="205618">
                <a:moveTo>
                  <a:pt x="93565" y="0"/>
                </a:moveTo>
                <a:lnTo>
                  <a:pt x="78803" y="0"/>
                </a:lnTo>
                <a:lnTo>
                  <a:pt x="74939" y="2540"/>
                </a:lnTo>
                <a:lnTo>
                  <a:pt x="72575" y="4550"/>
                </a:lnTo>
                <a:lnTo>
                  <a:pt x="70047" y="5891"/>
                </a:lnTo>
                <a:lnTo>
                  <a:pt x="67409" y="6785"/>
                </a:lnTo>
                <a:lnTo>
                  <a:pt x="64697" y="7380"/>
                </a:lnTo>
                <a:lnTo>
                  <a:pt x="61937" y="8730"/>
                </a:lnTo>
                <a:lnTo>
                  <a:pt x="59145" y="10583"/>
                </a:lnTo>
                <a:lnTo>
                  <a:pt x="56331" y="12770"/>
                </a:lnTo>
                <a:lnTo>
                  <a:pt x="54455" y="15181"/>
                </a:lnTo>
                <a:lnTo>
                  <a:pt x="53204" y="17740"/>
                </a:lnTo>
                <a:lnTo>
                  <a:pt x="52370" y="20399"/>
                </a:lnTo>
                <a:lnTo>
                  <a:pt x="49909" y="25029"/>
                </a:lnTo>
                <a:lnTo>
                  <a:pt x="46364" y="30974"/>
                </a:lnTo>
                <a:lnTo>
                  <a:pt x="42095" y="37794"/>
                </a:lnTo>
                <a:lnTo>
                  <a:pt x="36391" y="46151"/>
                </a:lnTo>
                <a:lnTo>
                  <a:pt x="22434" y="65596"/>
                </a:lnTo>
                <a:lnTo>
                  <a:pt x="16617" y="74211"/>
                </a:lnTo>
                <a:lnTo>
                  <a:pt x="11786" y="81859"/>
                </a:lnTo>
                <a:lnTo>
                  <a:pt x="7613" y="88862"/>
                </a:lnTo>
                <a:lnTo>
                  <a:pt x="4831" y="98294"/>
                </a:lnTo>
                <a:lnTo>
                  <a:pt x="2977" y="109344"/>
                </a:lnTo>
                <a:lnTo>
                  <a:pt x="1740" y="121473"/>
                </a:lnTo>
                <a:lnTo>
                  <a:pt x="916" y="132417"/>
                </a:lnTo>
                <a:lnTo>
                  <a:pt x="366" y="142571"/>
                </a:lnTo>
                <a:lnTo>
                  <a:pt x="0" y="152197"/>
                </a:lnTo>
                <a:lnTo>
                  <a:pt x="708" y="160520"/>
                </a:lnTo>
                <a:lnTo>
                  <a:pt x="2133" y="167973"/>
                </a:lnTo>
                <a:lnTo>
                  <a:pt x="4035" y="174847"/>
                </a:lnTo>
                <a:lnTo>
                  <a:pt x="6256" y="180382"/>
                </a:lnTo>
                <a:lnTo>
                  <a:pt x="8689" y="185024"/>
                </a:lnTo>
                <a:lnTo>
                  <a:pt x="11263" y="189072"/>
                </a:lnTo>
                <a:lnTo>
                  <a:pt x="13932" y="191770"/>
                </a:lnTo>
                <a:lnTo>
                  <a:pt x="16664" y="193569"/>
                </a:lnTo>
                <a:lnTo>
                  <a:pt x="19438" y="194769"/>
                </a:lnTo>
                <a:lnTo>
                  <a:pt x="27599" y="198641"/>
                </a:lnTo>
                <a:lnTo>
                  <a:pt x="32443" y="201007"/>
                </a:lnTo>
                <a:lnTo>
                  <a:pt x="37577" y="202585"/>
                </a:lnTo>
                <a:lnTo>
                  <a:pt x="42905" y="203636"/>
                </a:lnTo>
                <a:lnTo>
                  <a:pt x="48361" y="204337"/>
                </a:lnTo>
                <a:lnTo>
                  <a:pt x="54857" y="204805"/>
                </a:lnTo>
                <a:lnTo>
                  <a:pt x="62044" y="205116"/>
                </a:lnTo>
                <a:lnTo>
                  <a:pt x="85010" y="205617"/>
                </a:lnTo>
                <a:lnTo>
                  <a:pt x="88814" y="204705"/>
                </a:lnTo>
                <a:lnTo>
                  <a:pt x="92303" y="203145"/>
                </a:lnTo>
                <a:lnTo>
                  <a:pt x="95581" y="201152"/>
                </a:lnTo>
                <a:lnTo>
                  <a:pt x="99671" y="199824"/>
                </a:lnTo>
                <a:lnTo>
                  <a:pt x="104304" y="198939"/>
                </a:lnTo>
                <a:lnTo>
                  <a:pt x="109296" y="198348"/>
                </a:lnTo>
                <a:lnTo>
                  <a:pt x="113578" y="197002"/>
                </a:lnTo>
                <a:lnTo>
                  <a:pt x="117384" y="195152"/>
                </a:lnTo>
                <a:lnTo>
                  <a:pt x="120874" y="192966"/>
                </a:lnTo>
                <a:lnTo>
                  <a:pt x="125106" y="189604"/>
                </a:lnTo>
                <a:lnTo>
                  <a:pt x="129832" y="185458"/>
                </a:lnTo>
                <a:lnTo>
                  <a:pt x="134888" y="180788"/>
                </a:lnTo>
                <a:lnTo>
                  <a:pt x="139211" y="175770"/>
                </a:lnTo>
                <a:lnTo>
                  <a:pt x="143046" y="170520"/>
                </a:lnTo>
                <a:lnTo>
                  <a:pt x="146555" y="165115"/>
                </a:lnTo>
                <a:lnTo>
                  <a:pt x="148894" y="160559"/>
                </a:lnTo>
                <a:lnTo>
                  <a:pt x="150453" y="156569"/>
                </a:lnTo>
                <a:lnTo>
                  <a:pt x="151493" y="152957"/>
                </a:lnTo>
                <a:lnTo>
                  <a:pt x="152186" y="149596"/>
                </a:lnTo>
                <a:lnTo>
                  <a:pt x="152956" y="143322"/>
                </a:lnTo>
                <a:lnTo>
                  <a:pt x="152209" y="140315"/>
                </a:lnTo>
                <a:lnTo>
                  <a:pt x="148839" y="134435"/>
                </a:lnTo>
                <a:lnTo>
                  <a:pt x="146706" y="128646"/>
                </a:lnTo>
                <a:lnTo>
                  <a:pt x="146138" y="125769"/>
                </a:lnTo>
                <a:lnTo>
                  <a:pt x="144806" y="123851"/>
                </a:lnTo>
                <a:lnTo>
                  <a:pt x="142966" y="122572"/>
                </a:lnTo>
                <a:lnTo>
                  <a:pt x="140786" y="121720"/>
                </a:lnTo>
                <a:lnTo>
                  <a:pt x="137428" y="120199"/>
                </a:lnTo>
                <a:lnTo>
                  <a:pt x="128617" y="115969"/>
                </a:lnTo>
                <a:lnTo>
                  <a:pt x="124553" y="115413"/>
                </a:lnTo>
                <a:lnTo>
                  <a:pt x="120891" y="115994"/>
                </a:lnTo>
                <a:lnTo>
                  <a:pt x="117497" y="117334"/>
                </a:lnTo>
                <a:lnTo>
                  <a:pt x="113330" y="118228"/>
                </a:lnTo>
                <a:lnTo>
                  <a:pt x="108647" y="118823"/>
                </a:lnTo>
                <a:lnTo>
                  <a:pt x="103619" y="119220"/>
                </a:lnTo>
                <a:lnTo>
                  <a:pt x="99315" y="120437"/>
                </a:lnTo>
                <a:lnTo>
                  <a:pt x="95494" y="122202"/>
                </a:lnTo>
                <a:lnTo>
                  <a:pt x="91993" y="124330"/>
                </a:lnTo>
                <a:lnTo>
                  <a:pt x="88707" y="126701"/>
                </a:lnTo>
                <a:lnTo>
                  <a:pt x="85564" y="129235"/>
                </a:lnTo>
                <a:lnTo>
                  <a:pt x="82516" y="131877"/>
                </a:lnTo>
                <a:lnTo>
                  <a:pt x="79531" y="134590"/>
                </a:lnTo>
                <a:lnTo>
                  <a:pt x="73675" y="140145"/>
                </a:lnTo>
                <a:lnTo>
                  <a:pt x="71733" y="142960"/>
                </a:lnTo>
                <a:lnTo>
                  <a:pt x="69574" y="148628"/>
                </a:lnTo>
                <a:lnTo>
                  <a:pt x="69951" y="151472"/>
                </a:lnTo>
                <a:lnTo>
                  <a:pt x="71155" y="154321"/>
                </a:lnTo>
                <a:lnTo>
                  <a:pt x="72910" y="157173"/>
                </a:lnTo>
                <a:lnTo>
                  <a:pt x="74860" y="162882"/>
                </a:lnTo>
                <a:lnTo>
                  <a:pt x="7642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75"/>
          <p:cNvSpPr/>
          <p:nvPr/>
        </p:nvSpPr>
        <p:spPr>
          <a:xfrm>
            <a:off x="1309864" y="2837497"/>
            <a:ext cx="227177" cy="231459"/>
          </a:xfrm>
          <a:custGeom>
            <a:avLst/>
            <a:gdLst/>
            <a:ahLst/>
            <a:cxnLst/>
            <a:rect l="0" t="0" r="0" b="0"/>
            <a:pathLst>
              <a:path w="227177" h="231459">
                <a:moveTo>
                  <a:pt x="124600" y="0"/>
                </a:moveTo>
                <a:lnTo>
                  <a:pt x="110948" y="9102"/>
                </a:lnTo>
                <a:lnTo>
                  <a:pt x="105974" y="11783"/>
                </a:lnTo>
                <a:lnTo>
                  <a:pt x="101705" y="13570"/>
                </a:lnTo>
                <a:lnTo>
                  <a:pt x="97907" y="14762"/>
                </a:lnTo>
                <a:lnTo>
                  <a:pt x="93470" y="16509"/>
                </a:lnTo>
                <a:lnTo>
                  <a:pt x="88607" y="18626"/>
                </a:lnTo>
                <a:lnTo>
                  <a:pt x="83460" y="20990"/>
                </a:lnTo>
                <a:lnTo>
                  <a:pt x="79076" y="23518"/>
                </a:lnTo>
                <a:lnTo>
                  <a:pt x="75200" y="26156"/>
                </a:lnTo>
                <a:lnTo>
                  <a:pt x="71665" y="28868"/>
                </a:lnTo>
                <a:lnTo>
                  <a:pt x="65498" y="36390"/>
                </a:lnTo>
                <a:lnTo>
                  <a:pt x="57576" y="47120"/>
                </a:lnTo>
                <a:lnTo>
                  <a:pt x="48485" y="59988"/>
                </a:lnTo>
                <a:lnTo>
                  <a:pt x="41472" y="68567"/>
                </a:lnTo>
                <a:lnTo>
                  <a:pt x="35844" y="74287"/>
                </a:lnTo>
                <a:lnTo>
                  <a:pt x="31139" y="78100"/>
                </a:lnTo>
                <a:lnTo>
                  <a:pt x="27051" y="82547"/>
                </a:lnTo>
                <a:lnTo>
                  <a:pt x="23372" y="87416"/>
                </a:lnTo>
                <a:lnTo>
                  <a:pt x="19967" y="92567"/>
                </a:lnTo>
                <a:lnTo>
                  <a:pt x="16745" y="96954"/>
                </a:lnTo>
                <a:lnTo>
                  <a:pt x="13645" y="100831"/>
                </a:lnTo>
                <a:lnTo>
                  <a:pt x="10625" y="104368"/>
                </a:lnTo>
                <a:lnTo>
                  <a:pt x="7270" y="110838"/>
                </a:lnTo>
                <a:lnTo>
                  <a:pt x="6375" y="113897"/>
                </a:lnTo>
                <a:lnTo>
                  <a:pt x="565" y="131855"/>
                </a:lnTo>
                <a:lnTo>
                  <a:pt x="0" y="138386"/>
                </a:lnTo>
                <a:lnTo>
                  <a:pt x="576" y="144645"/>
                </a:lnTo>
                <a:lnTo>
                  <a:pt x="1913" y="150722"/>
                </a:lnTo>
                <a:lnTo>
                  <a:pt x="3756" y="156679"/>
                </a:lnTo>
                <a:lnTo>
                  <a:pt x="5937" y="162555"/>
                </a:lnTo>
                <a:lnTo>
                  <a:pt x="8344" y="168378"/>
                </a:lnTo>
                <a:lnTo>
                  <a:pt x="10901" y="174164"/>
                </a:lnTo>
                <a:lnTo>
                  <a:pt x="16283" y="185674"/>
                </a:lnTo>
                <a:lnTo>
                  <a:pt x="19051" y="190457"/>
                </a:lnTo>
                <a:lnTo>
                  <a:pt x="21849" y="194599"/>
                </a:lnTo>
                <a:lnTo>
                  <a:pt x="27498" y="201741"/>
                </a:lnTo>
                <a:lnTo>
                  <a:pt x="33184" y="208090"/>
                </a:lnTo>
                <a:lnTo>
                  <a:pt x="36986" y="210164"/>
                </a:lnTo>
                <a:lnTo>
                  <a:pt x="41426" y="211547"/>
                </a:lnTo>
                <a:lnTo>
                  <a:pt x="46291" y="212469"/>
                </a:lnTo>
                <a:lnTo>
                  <a:pt x="51439" y="214036"/>
                </a:lnTo>
                <a:lnTo>
                  <a:pt x="56776" y="216033"/>
                </a:lnTo>
                <a:lnTo>
                  <a:pt x="62239" y="218317"/>
                </a:lnTo>
                <a:lnTo>
                  <a:pt x="67786" y="220792"/>
                </a:lnTo>
                <a:lnTo>
                  <a:pt x="79030" y="226083"/>
                </a:lnTo>
                <a:lnTo>
                  <a:pt x="84695" y="227874"/>
                </a:lnTo>
                <a:lnTo>
                  <a:pt x="90377" y="229068"/>
                </a:lnTo>
                <a:lnTo>
                  <a:pt x="96070" y="229865"/>
                </a:lnTo>
                <a:lnTo>
                  <a:pt x="101770" y="230396"/>
                </a:lnTo>
                <a:lnTo>
                  <a:pt x="107475" y="230750"/>
                </a:lnTo>
                <a:lnTo>
                  <a:pt x="113184" y="230986"/>
                </a:lnTo>
                <a:lnTo>
                  <a:pt x="127146" y="231248"/>
                </a:lnTo>
                <a:lnTo>
                  <a:pt x="163944" y="231416"/>
                </a:lnTo>
                <a:lnTo>
                  <a:pt x="171785" y="230478"/>
                </a:lnTo>
                <a:lnTo>
                  <a:pt x="177964" y="228899"/>
                </a:lnTo>
                <a:lnTo>
                  <a:pt x="183036" y="226895"/>
                </a:lnTo>
                <a:lnTo>
                  <a:pt x="188323" y="224605"/>
                </a:lnTo>
                <a:lnTo>
                  <a:pt x="199277" y="219522"/>
                </a:lnTo>
                <a:lnTo>
                  <a:pt x="216153" y="211305"/>
                </a:lnTo>
                <a:lnTo>
                  <a:pt x="219926" y="208498"/>
                </a:lnTo>
                <a:lnTo>
                  <a:pt x="222441" y="205674"/>
                </a:lnTo>
                <a:lnTo>
                  <a:pt x="224117" y="202838"/>
                </a:lnTo>
                <a:lnTo>
                  <a:pt x="225980" y="197148"/>
                </a:lnTo>
                <a:lnTo>
                  <a:pt x="226808" y="191444"/>
                </a:lnTo>
                <a:lnTo>
                  <a:pt x="227176" y="185734"/>
                </a:lnTo>
                <a:lnTo>
                  <a:pt x="226322" y="182877"/>
                </a:lnTo>
                <a:lnTo>
                  <a:pt x="222832" y="177164"/>
                </a:lnTo>
                <a:lnTo>
                  <a:pt x="218107" y="171449"/>
                </a:lnTo>
                <a:lnTo>
                  <a:pt x="215513" y="168592"/>
                </a:lnTo>
                <a:lnTo>
                  <a:pt x="212831" y="166687"/>
                </a:lnTo>
                <a:lnTo>
                  <a:pt x="207312" y="164571"/>
                </a:lnTo>
                <a:lnTo>
                  <a:pt x="203554" y="164007"/>
                </a:lnTo>
                <a:lnTo>
                  <a:pt x="199144" y="163630"/>
                </a:lnTo>
                <a:lnTo>
                  <a:pt x="194298" y="163379"/>
                </a:lnTo>
                <a:lnTo>
                  <a:pt x="188211" y="162260"/>
                </a:lnTo>
                <a:lnTo>
                  <a:pt x="181295" y="160560"/>
                </a:lnTo>
                <a:lnTo>
                  <a:pt x="173827" y="158475"/>
                </a:lnTo>
                <a:lnTo>
                  <a:pt x="166943" y="158038"/>
                </a:lnTo>
                <a:lnTo>
                  <a:pt x="160449" y="158698"/>
                </a:lnTo>
                <a:lnTo>
                  <a:pt x="154214" y="160092"/>
                </a:lnTo>
                <a:lnTo>
                  <a:pt x="147201" y="161020"/>
                </a:lnTo>
                <a:lnTo>
                  <a:pt x="139667" y="161639"/>
                </a:lnTo>
                <a:lnTo>
                  <a:pt x="131787" y="162052"/>
                </a:lnTo>
                <a:lnTo>
                  <a:pt x="123677" y="163280"/>
                </a:lnTo>
                <a:lnTo>
                  <a:pt x="115412" y="165051"/>
                </a:lnTo>
                <a:lnTo>
                  <a:pt x="107045" y="167184"/>
                </a:lnTo>
                <a:lnTo>
                  <a:pt x="99562" y="170511"/>
                </a:lnTo>
                <a:lnTo>
                  <a:pt x="92668" y="174634"/>
                </a:lnTo>
                <a:lnTo>
                  <a:pt x="86167" y="179288"/>
                </a:lnTo>
                <a:lnTo>
                  <a:pt x="81833" y="183343"/>
                </a:lnTo>
                <a:lnTo>
                  <a:pt x="78944" y="186999"/>
                </a:lnTo>
                <a:lnTo>
                  <a:pt x="74781" y="193600"/>
                </a:lnTo>
                <a:lnTo>
                  <a:pt x="69756" y="199710"/>
                </a:lnTo>
                <a:lnTo>
                  <a:pt x="64348" y="205600"/>
                </a:lnTo>
                <a:lnTo>
                  <a:pt x="61572" y="208504"/>
                </a:lnTo>
                <a:lnTo>
                  <a:pt x="59721" y="211393"/>
                </a:lnTo>
                <a:lnTo>
                  <a:pt x="57665" y="217142"/>
                </a:lnTo>
                <a:lnTo>
                  <a:pt x="56752" y="222873"/>
                </a:lnTo>
                <a:lnTo>
                  <a:pt x="56020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6"/>
          <p:cNvSpPr/>
          <p:nvPr/>
        </p:nvSpPr>
        <p:spPr>
          <a:xfrm>
            <a:off x="1581196" y="4218861"/>
            <a:ext cx="195669" cy="195763"/>
          </a:xfrm>
          <a:custGeom>
            <a:avLst/>
            <a:gdLst/>
            <a:ahLst/>
            <a:cxnLst/>
            <a:rect l="0" t="0" r="0" b="0"/>
            <a:pathLst>
              <a:path w="195669" h="195763">
                <a:moveTo>
                  <a:pt x="144733" y="7381"/>
                </a:moveTo>
                <a:lnTo>
                  <a:pt x="113489" y="7381"/>
                </a:lnTo>
                <a:lnTo>
                  <a:pt x="107711" y="6429"/>
                </a:lnTo>
                <a:lnTo>
                  <a:pt x="101955" y="4841"/>
                </a:lnTo>
                <a:lnTo>
                  <a:pt x="96212" y="2830"/>
                </a:lnTo>
                <a:lnTo>
                  <a:pt x="91431" y="1490"/>
                </a:lnTo>
                <a:lnTo>
                  <a:pt x="87291" y="596"/>
                </a:lnTo>
                <a:lnTo>
                  <a:pt x="83578" y="0"/>
                </a:lnTo>
                <a:lnTo>
                  <a:pt x="72531" y="555"/>
                </a:lnTo>
                <a:lnTo>
                  <a:pt x="10377" y="6294"/>
                </a:lnTo>
                <a:lnTo>
                  <a:pt x="6585" y="7609"/>
                </a:lnTo>
                <a:lnTo>
                  <a:pt x="4057" y="9438"/>
                </a:lnTo>
                <a:lnTo>
                  <a:pt x="2372" y="11610"/>
                </a:lnTo>
                <a:lnTo>
                  <a:pt x="1248" y="14010"/>
                </a:lnTo>
                <a:lnTo>
                  <a:pt x="0" y="19218"/>
                </a:lnTo>
                <a:lnTo>
                  <a:pt x="619" y="22892"/>
                </a:lnTo>
                <a:lnTo>
                  <a:pt x="1985" y="27247"/>
                </a:lnTo>
                <a:lnTo>
                  <a:pt x="3848" y="32055"/>
                </a:lnTo>
                <a:lnTo>
                  <a:pt x="6042" y="36213"/>
                </a:lnTo>
                <a:lnTo>
                  <a:pt x="8458" y="39937"/>
                </a:lnTo>
                <a:lnTo>
                  <a:pt x="11020" y="43373"/>
                </a:lnTo>
                <a:lnTo>
                  <a:pt x="12729" y="47568"/>
                </a:lnTo>
                <a:lnTo>
                  <a:pt x="13868" y="52270"/>
                </a:lnTo>
                <a:lnTo>
                  <a:pt x="14627" y="57309"/>
                </a:lnTo>
                <a:lnTo>
                  <a:pt x="15133" y="62574"/>
                </a:lnTo>
                <a:lnTo>
                  <a:pt x="15471" y="67989"/>
                </a:lnTo>
                <a:lnTo>
                  <a:pt x="15846" y="78133"/>
                </a:lnTo>
                <a:lnTo>
                  <a:pt x="16013" y="85816"/>
                </a:lnTo>
                <a:lnTo>
                  <a:pt x="17010" y="88247"/>
                </a:lnTo>
                <a:lnTo>
                  <a:pt x="18627" y="89866"/>
                </a:lnTo>
                <a:lnTo>
                  <a:pt x="20657" y="90946"/>
                </a:lnTo>
                <a:lnTo>
                  <a:pt x="22011" y="92619"/>
                </a:lnTo>
                <a:lnTo>
                  <a:pt x="22914" y="94686"/>
                </a:lnTo>
                <a:lnTo>
                  <a:pt x="23515" y="97017"/>
                </a:lnTo>
                <a:lnTo>
                  <a:pt x="23916" y="97618"/>
                </a:lnTo>
                <a:lnTo>
                  <a:pt x="24184" y="97067"/>
                </a:lnTo>
                <a:lnTo>
                  <a:pt x="24362" y="95746"/>
                </a:lnTo>
                <a:lnTo>
                  <a:pt x="25433" y="94866"/>
                </a:lnTo>
                <a:lnTo>
                  <a:pt x="27100" y="94279"/>
                </a:lnTo>
                <a:lnTo>
                  <a:pt x="31492" y="93628"/>
                </a:lnTo>
                <a:lnTo>
                  <a:pt x="36619" y="93338"/>
                </a:lnTo>
                <a:lnTo>
                  <a:pt x="39320" y="92308"/>
                </a:lnTo>
                <a:lnTo>
                  <a:pt x="44860" y="88624"/>
                </a:lnTo>
                <a:lnTo>
                  <a:pt x="50498" y="86352"/>
                </a:lnTo>
                <a:lnTo>
                  <a:pt x="53335" y="85746"/>
                </a:lnTo>
                <a:lnTo>
                  <a:pt x="58083" y="84389"/>
                </a:lnTo>
                <a:lnTo>
                  <a:pt x="70980" y="80342"/>
                </a:lnTo>
                <a:lnTo>
                  <a:pt x="78419" y="79834"/>
                </a:lnTo>
                <a:lnTo>
                  <a:pt x="86236" y="80448"/>
                </a:lnTo>
                <a:lnTo>
                  <a:pt x="94306" y="81810"/>
                </a:lnTo>
                <a:lnTo>
                  <a:pt x="103495" y="82718"/>
                </a:lnTo>
                <a:lnTo>
                  <a:pt x="113431" y="83323"/>
                </a:lnTo>
                <a:lnTo>
                  <a:pt x="123865" y="83727"/>
                </a:lnTo>
                <a:lnTo>
                  <a:pt x="131774" y="84948"/>
                </a:lnTo>
                <a:lnTo>
                  <a:pt x="137999" y="86715"/>
                </a:lnTo>
                <a:lnTo>
                  <a:pt x="143101" y="88845"/>
                </a:lnTo>
                <a:lnTo>
                  <a:pt x="158931" y="96293"/>
                </a:lnTo>
                <a:lnTo>
                  <a:pt x="168486" y="100945"/>
                </a:lnTo>
                <a:lnTo>
                  <a:pt x="174856" y="105000"/>
                </a:lnTo>
                <a:lnTo>
                  <a:pt x="179102" y="108655"/>
                </a:lnTo>
                <a:lnTo>
                  <a:pt x="181934" y="112045"/>
                </a:lnTo>
                <a:lnTo>
                  <a:pt x="184774" y="115257"/>
                </a:lnTo>
                <a:lnTo>
                  <a:pt x="190469" y="121366"/>
                </a:lnTo>
                <a:lnTo>
                  <a:pt x="192369" y="124328"/>
                </a:lnTo>
                <a:lnTo>
                  <a:pt x="194480" y="130160"/>
                </a:lnTo>
                <a:lnTo>
                  <a:pt x="195418" y="135927"/>
                </a:lnTo>
                <a:lnTo>
                  <a:pt x="195668" y="138798"/>
                </a:lnTo>
                <a:lnTo>
                  <a:pt x="194882" y="142618"/>
                </a:lnTo>
                <a:lnTo>
                  <a:pt x="193406" y="147069"/>
                </a:lnTo>
                <a:lnTo>
                  <a:pt x="191469" y="151941"/>
                </a:lnTo>
                <a:lnTo>
                  <a:pt x="188273" y="157095"/>
                </a:lnTo>
                <a:lnTo>
                  <a:pt x="184237" y="162435"/>
                </a:lnTo>
                <a:lnTo>
                  <a:pt x="179642" y="167901"/>
                </a:lnTo>
                <a:lnTo>
                  <a:pt x="175626" y="171544"/>
                </a:lnTo>
                <a:lnTo>
                  <a:pt x="171996" y="173973"/>
                </a:lnTo>
                <a:lnTo>
                  <a:pt x="149523" y="185035"/>
                </a:lnTo>
                <a:lnTo>
                  <a:pt x="138607" y="190479"/>
                </a:lnTo>
                <a:lnTo>
                  <a:pt x="133029" y="192311"/>
                </a:lnTo>
                <a:lnTo>
                  <a:pt x="127406" y="193533"/>
                </a:lnTo>
                <a:lnTo>
                  <a:pt x="121752" y="194347"/>
                </a:lnTo>
                <a:lnTo>
                  <a:pt x="114172" y="194890"/>
                </a:lnTo>
                <a:lnTo>
                  <a:pt x="105309" y="195252"/>
                </a:lnTo>
                <a:lnTo>
                  <a:pt x="82252" y="195762"/>
                </a:lnTo>
                <a:lnTo>
                  <a:pt x="59008" y="1874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77"/>
          <p:cNvSpPr/>
          <p:nvPr/>
        </p:nvSpPr>
        <p:spPr>
          <a:xfrm>
            <a:off x="1445787" y="3815115"/>
            <a:ext cx="269972" cy="196815"/>
          </a:xfrm>
          <a:custGeom>
            <a:avLst/>
            <a:gdLst/>
            <a:ahLst/>
            <a:cxnLst/>
            <a:rect l="0" t="0" r="0" b="0"/>
            <a:pathLst>
              <a:path w="269972" h="196815">
                <a:moveTo>
                  <a:pt x="142982" y="8220"/>
                </a:moveTo>
                <a:lnTo>
                  <a:pt x="138432" y="8220"/>
                </a:lnTo>
                <a:lnTo>
                  <a:pt x="136138" y="7267"/>
                </a:lnTo>
                <a:lnTo>
                  <a:pt x="128360" y="2328"/>
                </a:lnTo>
                <a:lnTo>
                  <a:pt x="122831" y="839"/>
                </a:lnTo>
                <a:lnTo>
                  <a:pt x="112403" y="442"/>
                </a:lnTo>
                <a:lnTo>
                  <a:pt x="77957" y="0"/>
                </a:lnTo>
                <a:lnTo>
                  <a:pt x="60580" y="835"/>
                </a:lnTo>
                <a:lnTo>
                  <a:pt x="44232" y="2344"/>
                </a:lnTo>
                <a:lnTo>
                  <a:pt x="28571" y="4303"/>
                </a:lnTo>
                <a:lnTo>
                  <a:pt x="18131" y="6561"/>
                </a:lnTo>
                <a:lnTo>
                  <a:pt x="11171" y="9019"/>
                </a:lnTo>
                <a:lnTo>
                  <a:pt x="0" y="15257"/>
                </a:lnTo>
                <a:lnTo>
                  <a:pt x="36" y="18626"/>
                </a:lnTo>
                <a:lnTo>
                  <a:pt x="1012" y="23730"/>
                </a:lnTo>
                <a:lnTo>
                  <a:pt x="2616" y="29990"/>
                </a:lnTo>
                <a:lnTo>
                  <a:pt x="4637" y="35116"/>
                </a:lnTo>
                <a:lnTo>
                  <a:pt x="6937" y="39485"/>
                </a:lnTo>
                <a:lnTo>
                  <a:pt x="9423" y="43351"/>
                </a:lnTo>
                <a:lnTo>
                  <a:pt x="19805" y="57806"/>
                </a:lnTo>
                <a:lnTo>
                  <a:pt x="26574" y="66994"/>
                </a:lnTo>
                <a:lnTo>
                  <a:pt x="31087" y="74073"/>
                </a:lnTo>
                <a:lnTo>
                  <a:pt x="34096" y="79744"/>
                </a:lnTo>
                <a:lnTo>
                  <a:pt x="36101" y="84477"/>
                </a:lnTo>
                <a:lnTo>
                  <a:pt x="39343" y="89538"/>
                </a:lnTo>
                <a:lnTo>
                  <a:pt x="43410" y="94817"/>
                </a:lnTo>
                <a:lnTo>
                  <a:pt x="48026" y="100241"/>
                </a:lnTo>
                <a:lnTo>
                  <a:pt x="51103" y="104810"/>
                </a:lnTo>
                <a:lnTo>
                  <a:pt x="53154" y="108808"/>
                </a:lnTo>
                <a:lnTo>
                  <a:pt x="54522" y="112426"/>
                </a:lnTo>
                <a:lnTo>
                  <a:pt x="55434" y="113886"/>
                </a:lnTo>
                <a:lnTo>
                  <a:pt x="56042" y="113906"/>
                </a:lnTo>
                <a:lnTo>
                  <a:pt x="56447" y="112968"/>
                </a:lnTo>
                <a:lnTo>
                  <a:pt x="57017" y="107095"/>
                </a:lnTo>
                <a:lnTo>
                  <a:pt x="58050" y="104617"/>
                </a:lnTo>
                <a:lnTo>
                  <a:pt x="61737" y="99323"/>
                </a:lnTo>
                <a:lnTo>
                  <a:pt x="64011" y="93795"/>
                </a:lnTo>
                <a:lnTo>
                  <a:pt x="64617" y="90987"/>
                </a:lnTo>
                <a:lnTo>
                  <a:pt x="66927" y="88163"/>
                </a:lnTo>
                <a:lnTo>
                  <a:pt x="74573" y="82485"/>
                </a:lnTo>
                <a:lnTo>
                  <a:pt x="81780" y="76786"/>
                </a:lnTo>
                <a:lnTo>
                  <a:pt x="85036" y="73933"/>
                </a:lnTo>
                <a:lnTo>
                  <a:pt x="89112" y="72031"/>
                </a:lnTo>
                <a:lnTo>
                  <a:pt x="93733" y="70764"/>
                </a:lnTo>
                <a:lnTo>
                  <a:pt x="98720" y="69918"/>
                </a:lnTo>
                <a:lnTo>
                  <a:pt x="104902" y="69354"/>
                </a:lnTo>
                <a:lnTo>
                  <a:pt x="111880" y="68979"/>
                </a:lnTo>
                <a:lnTo>
                  <a:pt x="126302" y="68561"/>
                </a:lnTo>
                <a:lnTo>
                  <a:pt x="156955" y="68271"/>
                </a:lnTo>
                <a:lnTo>
                  <a:pt x="164680" y="70161"/>
                </a:lnTo>
                <a:lnTo>
                  <a:pt x="173640" y="73327"/>
                </a:lnTo>
                <a:lnTo>
                  <a:pt x="183423" y="77342"/>
                </a:lnTo>
                <a:lnTo>
                  <a:pt x="191851" y="80019"/>
                </a:lnTo>
                <a:lnTo>
                  <a:pt x="199374" y="81803"/>
                </a:lnTo>
                <a:lnTo>
                  <a:pt x="206294" y="82993"/>
                </a:lnTo>
                <a:lnTo>
                  <a:pt x="212813" y="84738"/>
                </a:lnTo>
                <a:lnTo>
                  <a:pt x="219063" y="86854"/>
                </a:lnTo>
                <a:lnTo>
                  <a:pt x="225136" y="89218"/>
                </a:lnTo>
                <a:lnTo>
                  <a:pt x="239503" y="94384"/>
                </a:lnTo>
                <a:lnTo>
                  <a:pt x="247334" y="97095"/>
                </a:lnTo>
                <a:lnTo>
                  <a:pt x="252555" y="99855"/>
                </a:lnTo>
                <a:lnTo>
                  <a:pt x="256036" y="102647"/>
                </a:lnTo>
                <a:lnTo>
                  <a:pt x="260856" y="108290"/>
                </a:lnTo>
                <a:lnTo>
                  <a:pt x="266173" y="113973"/>
                </a:lnTo>
                <a:lnTo>
                  <a:pt x="267972" y="116822"/>
                </a:lnTo>
                <a:lnTo>
                  <a:pt x="269971" y="122527"/>
                </a:lnTo>
                <a:lnTo>
                  <a:pt x="269552" y="125382"/>
                </a:lnTo>
                <a:lnTo>
                  <a:pt x="268319" y="128238"/>
                </a:lnTo>
                <a:lnTo>
                  <a:pt x="266545" y="131094"/>
                </a:lnTo>
                <a:lnTo>
                  <a:pt x="264410" y="134903"/>
                </a:lnTo>
                <a:lnTo>
                  <a:pt x="259498" y="144216"/>
                </a:lnTo>
                <a:lnTo>
                  <a:pt x="256854" y="148414"/>
                </a:lnTo>
                <a:lnTo>
                  <a:pt x="254140" y="152165"/>
                </a:lnTo>
                <a:lnTo>
                  <a:pt x="251377" y="155618"/>
                </a:lnTo>
                <a:lnTo>
                  <a:pt x="247631" y="158873"/>
                </a:lnTo>
                <a:lnTo>
                  <a:pt x="243228" y="161995"/>
                </a:lnTo>
                <a:lnTo>
                  <a:pt x="238388" y="165029"/>
                </a:lnTo>
                <a:lnTo>
                  <a:pt x="233256" y="167052"/>
                </a:lnTo>
                <a:lnTo>
                  <a:pt x="227930" y="168400"/>
                </a:lnTo>
                <a:lnTo>
                  <a:pt x="222474" y="169299"/>
                </a:lnTo>
                <a:lnTo>
                  <a:pt x="215979" y="170851"/>
                </a:lnTo>
                <a:lnTo>
                  <a:pt x="208792" y="172838"/>
                </a:lnTo>
                <a:lnTo>
                  <a:pt x="201143" y="175115"/>
                </a:lnTo>
                <a:lnTo>
                  <a:pt x="182484" y="180186"/>
                </a:lnTo>
                <a:lnTo>
                  <a:pt x="125837" y="1968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78"/>
          <p:cNvSpPr/>
          <p:nvPr/>
        </p:nvSpPr>
        <p:spPr>
          <a:xfrm>
            <a:off x="1871662" y="3780472"/>
            <a:ext cx="298115" cy="231446"/>
          </a:xfrm>
          <a:custGeom>
            <a:avLst/>
            <a:gdLst/>
            <a:ahLst/>
            <a:cxnLst/>
            <a:rect l="0" t="0" r="0" b="0"/>
            <a:pathLst>
              <a:path w="298115" h="231446">
                <a:moveTo>
                  <a:pt x="42863" y="0"/>
                </a:moveTo>
                <a:lnTo>
                  <a:pt x="81488" y="0"/>
                </a:lnTo>
                <a:lnTo>
                  <a:pt x="89567" y="953"/>
                </a:lnTo>
                <a:lnTo>
                  <a:pt x="98764" y="2540"/>
                </a:lnTo>
                <a:lnTo>
                  <a:pt x="108705" y="4551"/>
                </a:lnTo>
                <a:lnTo>
                  <a:pt x="117238" y="6844"/>
                </a:lnTo>
                <a:lnTo>
                  <a:pt x="124831" y="9325"/>
                </a:lnTo>
                <a:lnTo>
                  <a:pt x="139300" y="14622"/>
                </a:lnTo>
                <a:lnTo>
                  <a:pt x="155256" y="20151"/>
                </a:lnTo>
                <a:lnTo>
                  <a:pt x="166369" y="24864"/>
                </a:lnTo>
                <a:lnTo>
                  <a:pt x="193957" y="37721"/>
                </a:lnTo>
                <a:lnTo>
                  <a:pt x="206457" y="44197"/>
                </a:lnTo>
                <a:lnTo>
                  <a:pt x="217648" y="50420"/>
                </a:lnTo>
                <a:lnTo>
                  <a:pt x="242488" y="64993"/>
                </a:lnTo>
                <a:lnTo>
                  <a:pt x="244526" y="67141"/>
                </a:lnTo>
                <a:lnTo>
                  <a:pt x="245885" y="69526"/>
                </a:lnTo>
                <a:lnTo>
                  <a:pt x="248066" y="75646"/>
                </a:lnTo>
                <a:lnTo>
                  <a:pt x="247292" y="77101"/>
                </a:lnTo>
                <a:lnTo>
                  <a:pt x="243893" y="81257"/>
                </a:lnTo>
                <a:lnTo>
                  <a:pt x="241653" y="82746"/>
                </a:lnTo>
                <a:lnTo>
                  <a:pt x="236624" y="84401"/>
                </a:lnTo>
                <a:lnTo>
                  <a:pt x="230139" y="86747"/>
                </a:lnTo>
                <a:lnTo>
                  <a:pt x="210234" y="94434"/>
                </a:lnTo>
                <a:lnTo>
                  <a:pt x="201116" y="97247"/>
                </a:lnTo>
                <a:lnTo>
                  <a:pt x="193132" y="99121"/>
                </a:lnTo>
                <a:lnTo>
                  <a:pt x="185905" y="100370"/>
                </a:lnTo>
                <a:lnTo>
                  <a:pt x="178229" y="101204"/>
                </a:lnTo>
                <a:lnTo>
                  <a:pt x="170254" y="101759"/>
                </a:lnTo>
                <a:lnTo>
                  <a:pt x="154726" y="102377"/>
                </a:lnTo>
                <a:lnTo>
                  <a:pt x="141475" y="102651"/>
                </a:lnTo>
                <a:lnTo>
                  <a:pt x="135274" y="103676"/>
                </a:lnTo>
                <a:lnTo>
                  <a:pt x="129235" y="105313"/>
                </a:lnTo>
                <a:lnTo>
                  <a:pt x="114957" y="110232"/>
                </a:lnTo>
                <a:lnTo>
                  <a:pt x="115690" y="110635"/>
                </a:lnTo>
                <a:lnTo>
                  <a:pt x="121586" y="111084"/>
                </a:lnTo>
                <a:lnTo>
                  <a:pt x="126777" y="112156"/>
                </a:lnTo>
                <a:lnTo>
                  <a:pt x="133096" y="113823"/>
                </a:lnTo>
                <a:lnTo>
                  <a:pt x="140165" y="115887"/>
                </a:lnTo>
                <a:lnTo>
                  <a:pt x="146784" y="118216"/>
                </a:lnTo>
                <a:lnTo>
                  <a:pt x="153101" y="120720"/>
                </a:lnTo>
                <a:lnTo>
                  <a:pt x="159217" y="123343"/>
                </a:lnTo>
                <a:lnTo>
                  <a:pt x="165200" y="125091"/>
                </a:lnTo>
                <a:lnTo>
                  <a:pt x="171093" y="126256"/>
                </a:lnTo>
                <a:lnTo>
                  <a:pt x="176927" y="127034"/>
                </a:lnTo>
                <a:lnTo>
                  <a:pt x="182721" y="129457"/>
                </a:lnTo>
                <a:lnTo>
                  <a:pt x="188489" y="132977"/>
                </a:lnTo>
                <a:lnTo>
                  <a:pt x="194240" y="137229"/>
                </a:lnTo>
                <a:lnTo>
                  <a:pt x="205693" y="141968"/>
                </a:lnTo>
                <a:lnTo>
                  <a:pt x="220949" y="147033"/>
                </a:lnTo>
                <a:lnTo>
                  <a:pt x="238739" y="152315"/>
                </a:lnTo>
                <a:lnTo>
                  <a:pt x="251552" y="156788"/>
                </a:lnTo>
                <a:lnTo>
                  <a:pt x="261046" y="160723"/>
                </a:lnTo>
                <a:lnTo>
                  <a:pt x="268329" y="164299"/>
                </a:lnTo>
                <a:lnTo>
                  <a:pt x="274135" y="167635"/>
                </a:lnTo>
                <a:lnTo>
                  <a:pt x="283128" y="173882"/>
                </a:lnTo>
                <a:lnTo>
                  <a:pt x="290300" y="179833"/>
                </a:lnTo>
                <a:lnTo>
                  <a:pt x="298114" y="186864"/>
                </a:lnTo>
                <a:lnTo>
                  <a:pt x="297803" y="189346"/>
                </a:lnTo>
                <a:lnTo>
                  <a:pt x="296643" y="192906"/>
                </a:lnTo>
                <a:lnTo>
                  <a:pt x="292488" y="203205"/>
                </a:lnTo>
                <a:lnTo>
                  <a:pt x="286840" y="207153"/>
                </a:lnTo>
                <a:lnTo>
                  <a:pt x="278932" y="211131"/>
                </a:lnTo>
                <a:lnTo>
                  <a:pt x="272242" y="212898"/>
                </a:lnTo>
                <a:lnTo>
                  <a:pt x="263554" y="216224"/>
                </a:lnTo>
                <a:lnTo>
                  <a:pt x="258570" y="218445"/>
                </a:lnTo>
                <a:lnTo>
                  <a:pt x="251438" y="220877"/>
                </a:lnTo>
                <a:lnTo>
                  <a:pt x="242873" y="223451"/>
                </a:lnTo>
                <a:lnTo>
                  <a:pt x="233353" y="226120"/>
                </a:lnTo>
                <a:lnTo>
                  <a:pt x="225101" y="227900"/>
                </a:lnTo>
                <a:lnTo>
                  <a:pt x="217695" y="229085"/>
                </a:lnTo>
                <a:lnTo>
                  <a:pt x="210852" y="229877"/>
                </a:lnTo>
                <a:lnTo>
                  <a:pt x="201528" y="230403"/>
                </a:lnTo>
                <a:lnTo>
                  <a:pt x="178468" y="230989"/>
                </a:lnTo>
                <a:lnTo>
                  <a:pt x="81753" y="231445"/>
                </a:lnTo>
                <a:lnTo>
                  <a:pt x="73552" y="230497"/>
                </a:lnTo>
                <a:lnTo>
                  <a:pt x="64275" y="228912"/>
                </a:lnTo>
                <a:lnTo>
                  <a:pt x="54280" y="226903"/>
                </a:lnTo>
                <a:lnTo>
                  <a:pt x="45712" y="225564"/>
                </a:lnTo>
                <a:lnTo>
                  <a:pt x="38094" y="224671"/>
                </a:lnTo>
                <a:lnTo>
                  <a:pt x="31111" y="224076"/>
                </a:lnTo>
                <a:lnTo>
                  <a:pt x="25503" y="222726"/>
                </a:lnTo>
                <a:lnTo>
                  <a:pt x="13060" y="217229"/>
                </a:lnTo>
                <a:lnTo>
                  <a:pt x="9659" y="216257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79"/>
          <p:cNvSpPr/>
          <p:nvPr/>
        </p:nvSpPr>
        <p:spPr>
          <a:xfrm>
            <a:off x="2225466" y="3789045"/>
            <a:ext cx="253532" cy="205741"/>
          </a:xfrm>
          <a:custGeom>
            <a:avLst/>
            <a:gdLst/>
            <a:ahLst/>
            <a:cxnLst/>
            <a:rect l="0" t="0" r="0" b="0"/>
            <a:pathLst>
              <a:path w="253532" h="205741">
                <a:moveTo>
                  <a:pt x="194836" y="0"/>
                </a:moveTo>
                <a:lnTo>
                  <a:pt x="138095" y="0"/>
                </a:lnTo>
                <a:lnTo>
                  <a:pt x="131291" y="952"/>
                </a:lnTo>
                <a:lnTo>
                  <a:pt x="123898" y="2540"/>
                </a:lnTo>
                <a:lnTo>
                  <a:pt x="116112" y="4550"/>
                </a:lnTo>
                <a:lnTo>
                  <a:pt x="107110" y="5891"/>
                </a:lnTo>
                <a:lnTo>
                  <a:pt x="97300" y="6785"/>
                </a:lnTo>
                <a:lnTo>
                  <a:pt x="86949" y="7381"/>
                </a:lnTo>
                <a:lnTo>
                  <a:pt x="60209" y="8042"/>
                </a:lnTo>
                <a:lnTo>
                  <a:pt x="19230" y="8467"/>
                </a:lnTo>
                <a:lnTo>
                  <a:pt x="13948" y="9455"/>
                </a:lnTo>
                <a:lnTo>
                  <a:pt x="9474" y="11066"/>
                </a:lnTo>
                <a:lnTo>
                  <a:pt x="0" y="15944"/>
                </a:lnTo>
                <a:lnTo>
                  <a:pt x="175" y="17297"/>
                </a:lnTo>
                <a:lnTo>
                  <a:pt x="2910" y="21340"/>
                </a:lnTo>
                <a:lnTo>
                  <a:pt x="4021" y="23751"/>
                </a:lnTo>
                <a:lnTo>
                  <a:pt x="5254" y="28971"/>
                </a:lnTo>
                <a:lnTo>
                  <a:pt x="8342" y="34466"/>
                </a:lnTo>
                <a:lnTo>
                  <a:pt x="12890" y="40083"/>
                </a:lnTo>
                <a:lnTo>
                  <a:pt x="18086" y="45755"/>
                </a:lnTo>
                <a:lnTo>
                  <a:pt x="19853" y="48600"/>
                </a:lnTo>
                <a:lnTo>
                  <a:pt x="21816" y="54302"/>
                </a:lnTo>
                <a:lnTo>
                  <a:pt x="23291" y="58109"/>
                </a:lnTo>
                <a:lnTo>
                  <a:pt x="25228" y="62552"/>
                </a:lnTo>
                <a:lnTo>
                  <a:pt x="29920" y="72568"/>
                </a:lnTo>
                <a:lnTo>
                  <a:pt x="35180" y="83370"/>
                </a:lnTo>
                <a:lnTo>
                  <a:pt x="36011" y="87012"/>
                </a:lnTo>
                <a:lnTo>
                  <a:pt x="35613" y="89441"/>
                </a:lnTo>
                <a:lnTo>
                  <a:pt x="34395" y="91060"/>
                </a:lnTo>
                <a:lnTo>
                  <a:pt x="34535" y="92139"/>
                </a:lnTo>
                <a:lnTo>
                  <a:pt x="35581" y="92858"/>
                </a:lnTo>
                <a:lnTo>
                  <a:pt x="37231" y="93338"/>
                </a:lnTo>
                <a:lnTo>
                  <a:pt x="41189" y="90800"/>
                </a:lnTo>
                <a:lnTo>
                  <a:pt x="46684" y="86251"/>
                </a:lnTo>
                <a:lnTo>
                  <a:pt x="53206" y="80361"/>
                </a:lnTo>
                <a:lnTo>
                  <a:pt x="59458" y="76433"/>
                </a:lnTo>
                <a:lnTo>
                  <a:pt x="65532" y="73816"/>
                </a:lnTo>
                <a:lnTo>
                  <a:pt x="71486" y="72070"/>
                </a:lnTo>
                <a:lnTo>
                  <a:pt x="98069" y="65063"/>
                </a:lnTo>
                <a:lnTo>
                  <a:pt x="106512" y="63377"/>
                </a:lnTo>
                <a:lnTo>
                  <a:pt x="114046" y="62254"/>
                </a:lnTo>
                <a:lnTo>
                  <a:pt x="120973" y="61505"/>
                </a:lnTo>
                <a:lnTo>
                  <a:pt x="129402" y="61006"/>
                </a:lnTo>
                <a:lnTo>
                  <a:pt x="148926" y="60451"/>
                </a:lnTo>
                <a:lnTo>
                  <a:pt x="157562" y="61256"/>
                </a:lnTo>
                <a:lnTo>
                  <a:pt x="165224" y="62744"/>
                </a:lnTo>
                <a:lnTo>
                  <a:pt x="172237" y="64689"/>
                </a:lnTo>
                <a:lnTo>
                  <a:pt x="178818" y="65986"/>
                </a:lnTo>
                <a:lnTo>
                  <a:pt x="185110" y="66851"/>
                </a:lnTo>
                <a:lnTo>
                  <a:pt x="191209" y="67427"/>
                </a:lnTo>
                <a:lnTo>
                  <a:pt x="196228" y="68764"/>
                </a:lnTo>
                <a:lnTo>
                  <a:pt x="200527" y="70607"/>
                </a:lnTo>
                <a:lnTo>
                  <a:pt x="204345" y="72789"/>
                </a:lnTo>
                <a:lnTo>
                  <a:pt x="213667" y="77753"/>
                </a:lnTo>
                <a:lnTo>
                  <a:pt x="218820" y="80410"/>
                </a:lnTo>
                <a:lnTo>
                  <a:pt x="223208" y="82181"/>
                </a:lnTo>
                <a:lnTo>
                  <a:pt x="230623" y="84150"/>
                </a:lnTo>
                <a:lnTo>
                  <a:pt x="232982" y="85627"/>
                </a:lnTo>
                <a:lnTo>
                  <a:pt x="234554" y="87565"/>
                </a:lnTo>
                <a:lnTo>
                  <a:pt x="235602" y="89809"/>
                </a:lnTo>
                <a:lnTo>
                  <a:pt x="239307" y="94842"/>
                </a:lnTo>
                <a:lnTo>
                  <a:pt x="241628" y="97518"/>
                </a:lnTo>
                <a:lnTo>
                  <a:pt x="243176" y="100254"/>
                </a:lnTo>
                <a:lnTo>
                  <a:pt x="244895" y="105835"/>
                </a:lnTo>
                <a:lnTo>
                  <a:pt x="246306" y="110561"/>
                </a:lnTo>
                <a:lnTo>
                  <a:pt x="250414" y="123433"/>
                </a:lnTo>
                <a:lnTo>
                  <a:pt x="251891" y="128961"/>
                </a:lnTo>
                <a:lnTo>
                  <a:pt x="252875" y="133599"/>
                </a:lnTo>
                <a:lnTo>
                  <a:pt x="253531" y="137643"/>
                </a:lnTo>
                <a:lnTo>
                  <a:pt x="253016" y="141292"/>
                </a:lnTo>
                <a:lnTo>
                  <a:pt x="251720" y="144677"/>
                </a:lnTo>
                <a:lnTo>
                  <a:pt x="247740" y="150978"/>
                </a:lnTo>
                <a:lnTo>
                  <a:pt x="242797" y="156954"/>
                </a:lnTo>
                <a:lnTo>
                  <a:pt x="234884" y="162785"/>
                </a:lnTo>
                <a:lnTo>
                  <a:pt x="230107" y="165673"/>
                </a:lnTo>
                <a:lnTo>
                  <a:pt x="222260" y="171422"/>
                </a:lnTo>
                <a:lnTo>
                  <a:pt x="214644" y="177152"/>
                </a:lnTo>
                <a:lnTo>
                  <a:pt x="209947" y="180014"/>
                </a:lnTo>
                <a:lnTo>
                  <a:pt x="204910" y="182874"/>
                </a:lnTo>
                <a:lnTo>
                  <a:pt x="199647" y="184781"/>
                </a:lnTo>
                <a:lnTo>
                  <a:pt x="194233" y="186052"/>
                </a:lnTo>
                <a:lnTo>
                  <a:pt x="188719" y="186900"/>
                </a:lnTo>
                <a:lnTo>
                  <a:pt x="183138" y="188417"/>
                </a:lnTo>
                <a:lnTo>
                  <a:pt x="177513" y="190381"/>
                </a:lnTo>
                <a:lnTo>
                  <a:pt x="171857" y="192643"/>
                </a:lnTo>
                <a:lnTo>
                  <a:pt x="166182" y="194151"/>
                </a:lnTo>
                <a:lnTo>
                  <a:pt x="160493" y="195157"/>
                </a:lnTo>
                <a:lnTo>
                  <a:pt x="154796" y="195827"/>
                </a:lnTo>
                <a:lnTo>
                  <a:pt x="149093" y="197226"/>
                </a:lnTo>
                <a:lnTo>
                  <a:pt x="143385" y="199111"/>
                </a:lnTo>
                <a:lnTo>
                  <a:pt x="137675" y="201321"/>
                </a:lnTo>
                <a:lnTo>
                  <a:pt x="129106" y="202794"/>
                </a:lnTo>
                <a:lnTo>
                  <a:pt x="118631" y="203776"/>
                </a:lnTo>
                <a:lnTo>
                  <a:pt x="74821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80"/>
          <p:cNvSpPr/>
          <p:nvPr/>
        </p:nvSpPr>
        <p:spPr>
          <a:xfrm>
            <a:off x="1888807" y="2906077"/>
            <a:ext cx="25719" cy="248604"/>
          </a:xfrm>
          <a:custGeom>
            <a:avLst/>
            <a:gdLst/>
            <a:ahLst/>
            <a:cxnLst/>
            <a:rect l="0" t="0" r="0" b="0"/>
            <a:pathLst>
              <a:path w="25719" h="248604">
                <a:moveTo>
                  <a:pt x="25718" y="0"/>
                </a:moveTo>
                <a:lnTo>
                  <a:pt x="25718" y="13653"/>
                </a:lnTo>
                <a:lnTo>
                  <a:pt x="24765" y="20532"/>
                </a:lnTo>
                <a:lnTo>
                  <a:pt x="23177" y="27975"/>
                </a:lnTo>
                <a:lnTo>
                  <a:pt x="21167" y="35795"/>
                </a:lnTo>
                <a:lnTo>
                  <a:pt x="19826" y="48628"/>
                </a:lnTo>
                <a:lnTo>
                  <a:pt x="18932" y="64804"/>
                </a:lnTo>
                <a:lnTo>
                  <a:pt x="17498" y="118211"/>
                </a:lnTo>
                <a:lnTo>
                  <a:pt x="16428" y="125480"/>
                </a:lnTo>
                <a:lnTo>
                  <a:pt x="14762" y="131278"/>
                </a:lnTo>
                <a:lnTo>
                  <a:pt x="12699" y="136096"/>
                </a:lnTo>
                <a:lnTo>
                  <a:pt x="11323" y="145976"/>
                </a:lnTo>
                <a:lnTo>
                  <a:pt x="10406" y="159230"/>
                </a:lnTo>
                <a:lnTo>
                  <a:pt x="9795" y="174733"/>
                </a:lnTo>
                <a:lnTo>
                  <a:pt x="8435" y="186021"/>
                </a:lnTo>
                <a:lnTo>
                  <a:pt x="6576" y="194499"/>
                </a:lnTo>
                <a:lnTo>
                  <a:pt x="4384" y="201104"/>
                </a:lnTo>
                <a:lnTo>
                  <a:pt x="2923" y="207412"/>
                </a:lnTo>
                <a:lnTo>
                  <a:pt x="1948" y="213522"/>
                </a:lnTo>
                <a:lnTo>
                  <a:pt x="1299" y="219501"/>
                </a:lnTo>
                <a:lnTo>
                  <a:pt x="866" y="225391"/>
                </a:lnTo>
                <a:lnTo>
                  <a:pt x="577" y="23122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81"/>
          <p:cNvSpPr/>
          <p:nvPr/>
        </p:nvSpPr>
        <p:spPr>
          <a:xfrm>
            <a:off x="2098757" y="2897858"/>
            <a:ext cx="227001" cy="222136"/>
          </a:xfrm>
          <a:custGeom>
            <a:avLst/>
            <a:gdLst/>
            <a:ahLst/>
            <a:cxnLst/>
            <a:rect l="0" t="0" r="0" b="0"/>
            <a:pathLst>
              <a:path w="227001" h="222136">
                <a:moveTo>
                  <a:pt x="150095" y="8219"/>
                </a:moveTo>
                <a:lnTo>
                  <a:pt x="131891" y="3668"/>
                </a:lnTo>
                <a:lnTo>
                  <a:pt x="125577" y="2327"/>
                </a:lnTo>
                <a:lnTo>
                  <a:pt x="120415" y="1434"/>
                </a:lnTo>
                <a:lnTo>
                  <a:pt x="116020" y="838"/>
                </a:lnTo>
                <a:lnTo>
                  <a:pt x="111186" y="441"/>
                </a:lnTo>
                <a:lnTo>
                  <a:pt x="106058" y="176"/>
                </a:lnTo>
                <a:lnTo>
                  <a:pt x="100735" y="0"/>
                </a:lnTo>
                <a:lnTo>
                  <a:pt x="95281" y="835"/>
                </a:lnTo>
                <a:lnTo>
                  <a:pt x="89740" y="2344"/>
                </a:lnTo>
                <a:lnTo>
                  <a:pt x="84140" y="4302"/>
                </a:lnTo>
                <a:lnTo>
                  <a:pt x="79455" y="5608"/>
                </a:lnTo>
                <a:lnTo>
                  <a:pt x="75379" y="6478"/>
                </a:lnTo>
                <a:lnTo>
                  <a:pt x="68311" y="7446"/>
                </a:lnTo>
                <a:lnTo>
                  <a:pt x="61994" y="7875"/>
                </a:lnTo>
                <a:lnTo>
                  <a:pt x="58023" y="8942"/>
                </a:lnTo>
                <a:lnTo>
                  <a:pt x="53471" y="10606"/>
                </a:lnTo>
                <a:lnTo>
                  <a:pt x="48532" y="12668"/>
                </a:lnTo>
                <a:lnTo>
                  <a:pt x="44286" y="14995"/>
                </a:lnTo>
                <a:lnTo>
                  <a:pt x="40503" y="17499"/>
                </a:lnTo>
                <a:lnTo>
                  <a:pt x="37029" y="20121"/>
                </a:lnTo>
                <a:lnTo>
                  <a:pt x="30628" y="23034"/>
                </a:lnTo>
                <a:lnTo>
                  <a:pt x="23656" y="25281"/>
                </a:lnTo>
                <a:lnTo>
                  <a:pt x="19130" y="27214"/>
                </a:lnTo>
                <a:lnTo>
                  <a:pt x="14207" y="29455"/>
                </a:lnTo>
                <a:lnTo>
                  <a:pt x="10926" y="31901"/>
                </a:lnTo>
                <a:lnTo>
                  <a:pt x="8738" y="34485"/>
                </a:lnTo>
                <a:lnTo>
                  <a:pt x="5355" y="39895"/>
                </a:lnTo>
                <a:lnTo>
                  <a:pt x="676" y="45475"/>
                </a:lnTo>
                <a:lnTo>
                  <a:pt x="0" y="48296"/>
                </a:lnTo>
                <a:lnTo>
                  <a:pt x="502" y="51130"/>
                </a:lnTo>
                <a:lnTo>
                  <a:pt x="3599" y="56818"/>
                </a:lnTo>
                <a:lnTo>
                  <a:pt x="8151" y="62521"/>
                </a:lnTo>
                <a:lnTo>
                  <a:pt x="13348" y="68231"/>
                </a:lnTo>
                <a:lnTo>
                  <a:pt x="16068" y="71087"/>
                </a:lnTo>
                <a:lnTo>
                  <a:pt x="19786" y="73944"/>
                </a:lnTo>
                <a:lnTo>
                  <a:pt x="24170" y="76800"/>
                </a:lnTo>
                <a:lnTo>
                  <a:pt x="28998" y="79657"/>
                </a:lnTo>
                <a:lnTo>
                  <a:pt x="91673" y="114652"/>
                </a:lnTo>
                <a:lnTo>
                  <a:pt x="121778" y="130771"/>
                </a:lnTo>
                <a:lnTo>
                  <a:pt x="136240" y="138252"/>
                </a:lnTo>
                <a:lnTo>
                  <a:pt x="142763" y="142532"/>
                </a:lnTo>
                <a:lnTo>
                  <a:pt x="149017" y="147291"/>
                </a:lnTo>
                <a:lnTo>
                  <a:pt x="155091" y="152369"/>
                </a:lnTo>
                <a:lnTo>
                  <a:pt x="159141" y="156707"/>
                </a:lnTo>
                <a:lnTo>
                  <a:pt x="161841" y="160551"/>
                </a:lnTo>
                <a:lnTo>
                  <a:pt x="163640" y="164066"/>
                </a:lnTo>
                <a:lnTo>
                  <a:pt x="165793" y="170220"/>
                </a:lnTo>
                <a:lnTo>
                  <a:pt x="168180" y="178132"/>
                </a:lnTo>
                <a:lnTo>
                  <a:pt x="170724" y="187217"/>
                </a:lnTo>
                <a:lnTo>
                  <a:pt x="171468" y="193273"/>
                </a:lnTo>
                <a:lnTo>
                  <a:pt x="171011" y="197311"/>
                </a:lnTo>
                <a:lnTo>
                  <a:pt x="167964" y="202750"/>
                </a:lnTo>
                <a:lnTo>
                  <a:pt x="163434" y="208342"/>
                </a:lnTo>
                <a:lnTo>
                  <a:pt x="160893" y="210215"/>
                </a:lnTo>
                <a:lnTo>
                  <a:pt x="155529" y="212295"/>
                </a:lnTo>
                <a:lnTo>
                  <a:pt x="138053" y="218017"/>
                </a:lnTo>
                <a:lnTo>
                  <a:pt x="131589" y="219522"/>
                </a:lnTo>
                <a:lnTo>
                  <a:pt x="125375" y="220525"/>
                </a:lnTo>
                <a:lnTo>
                  <a:pt x="119328" y="221194"/>
                </a:lnTo>
                <a:lnTo>
                  <a:pt x="112439" y="221640"/>
                </a:lnTo>
                <a:lnTo>
                  <a:pt x="104988" y="221937"/>
                </a:lnTo>
                <a:lnTo>
                  <a:pt x="97164" y="222135"/>
                </a:lnTo>
                <a:lnTo>
                  <a:pt x="90995" y="221315"/>
                </a:lnTo>
                <a:lnTo>
                  <a:pt x="85930" y="219816"/>
                </a:lnTo>
                <a:lnTo>
                  <a:pt x="81601" y="217863"/>
                </a:lnTo>
                <a:lnTo>
                  <a:pt x="77762" y="216562"/>
                </a:lnTo>
                <a:lnTo>
                  <a:pt x="70957" y="215116"/>
                </a:lnTo>
                <a:lnTo>
                  <a:pt x="64758" y="211933"/>
                </a:lnTo>
                <a:lnTo>
                  <a:pt x="58827" y="207344"/>
                </a:lnTo>
                <a:lnTo>
                  <a:pt x="53017" y="202129"/>
                </a:lnTo>
                <a:lnTo>
                  <a:pt x="52039" y="199405"/>
                </a:lnTo>
                <a:lnTo>
                  <a:pt x="52339" y="196636"/>
                </a:lnTo>
                <a:lnTo>
                  <a:pt x="55213" y="190068"/>
                </a:lnTo>
                <a:lnTo>
                  <a:pt x="59665" y="180798"/>
                </a:lnTo>
                <a:lnTo>
                  <a:pt x="64091" y="175659"/>
                </a:lnTo>
                <a:lnTo>
                  <a:pt x="69899" y="170328"/>
                </a:lnTo>
                <a:lnTo>
                  <a:pt x="76629" y="164869"/>
                </a:lnTo>
                <a:lnTo>
                  <a:pt x="83020" y="160278"/>
                </a:lnTo>
                <a:lnTo>
                  <a:pt x="89186" y="156264"/>
                </a:lnTo>
                <a:lnTo>
                  <a:pt x="95201" y="152636"/>
                </a:lnTo>
                <a:lnTo>
                  <a:pt x="101117" y="149264"/>
                </a:lnTo>
                <a:lnTo>
                  <a:pt x="112770" y="142978"/>
                </a:lnTo>
                <a:lnTo>
                  <a:pt x="171085" y="113485"/>
                </a:lnTo>
                <a:lnTo>
                  <a:pt x="181234" y="108876"/>
                </a:lnTo>
                <a:lnTo>
                  <a:pt x="190856" y="104851"/>
                </a:lnTo>
                <a:lnTo>
                  <a:pt x="200129" y="101216"/>
                </a:lnTo>
                <a:lnTo>
                  <a:pt x="207264" y="97839"/>
                </a:lnTo>
                <a:lnTo>
                  <a:pt x="212973" y="94636"/>
                </a:lnTo>
                <a:lnTo>
                  <a:pt x="217731" y="91548"/>
                </a:lnTo>
                <a:lnTo>
                  <a:pt x="220903" y="88537"/>
                </a:lnTo>
                <a:lnTo>
                  <a:pt x="223018" y="85577"/>
                </a:lnTo>
                <a:lnTo>
                  <a:pt x="225368" y="79748"/>
                </a:lnTo>
                <a:lnTo>
                  <a:pt x="226412" y="73982"/>
                </a:lnTo>
                <a:lnTo>
                  <a:pt x="226876" y="68245"/>
                </a:lnTo>
                <a:lnTo>
                  <a:pt x="227000" y="65381"/>
                </a:lnTo>
                <a:lnTo>
                  <a:pt x="226130" y="63472"/>
                </a:lnTo>
                <a:lnTo>
                  <a:pt x="224598" y="62199"/>
                </a:lnTo>
                <a:lnTo>
                  <a:pt x="210102" y="510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82"/>
          <p:cNvSpPr/>
          <p:nvPr/>
        </p:nvSpPr>
        <p:spPr>
          <a:xfrm>
            <a:off x="671512" y="4578068"/>
            <a:ext cx="2177416" cy="162525"/>
          </a:xfrm>
          <a:custGeom>
            <a:avLst/>
            <a:gdLst/>
            <a:ahLst/>
            <a:cxnLst/>
            <a:rect l="0" t="0" r="0" b="0"/>
            <a:pathLst>
              <a:path w="2177416" h="162525">
                <a:moveTo>
                  <a:pt x="2177415" y="8219"/>
                </a:moveTo>
                <a:lnTo>
                  <a:pt x="2108969" y="8219"/>
                </a:lnTo>
                <a:lnTo>
                  <a:pt x="2054285" y="5679"/>
                </a:lnTo>
                <a:lnTo>
                  <a:pt x="1994103" y="2327"/>
                </a:lnTo>
                <a:lnTo>
                  <a:pt x="1951480" y="838"/>
                </a:lnTo>
                <a:lnTo>
                  <a:pt x="1782388" y="0"/>
                </a:lnTo>
                <a:lnTo>
                  <a:pt x="1723564" y="834"/>
                </a:lnTo>
                <a:lnTo>
                  <a:pt x="1622643" y="4302"/>
                </a:lnTo>
                <a:lnTo>
                  <a:pt x="1413492" y="16161"/>
                </a:lnTo>
                <a:lnTo>
                  <a:pt x="1307986" y="23814"/>
                </a:lnTo>
                <a:lnTo>
                  <a:pt x="1269183" y="27188"/>
                </a:lnTo>
                <a:lnTo>
                  <a:pt x="1205749" y="30937"/>
                </a:lnTo>
                <a:lnTo>
                  <a:pt x="1153108" y="33556"/>
                </a:lnTo>
                <a:lnTo>
                  <a:pt x="916099" y="55286"/>
                </a:lnTo>
                <a:lnTo>
                  <a:pt x="155360" y="136739"/>
                </a:lnTo>
                <a:lnTo>
                  <a:pt x="96036" y="141539"/>
                </a:lnTo>
                <a:lnTo>
                  <a:pt x="63955" y="146213"/>
                </a:lnTo>
                <a:lnTo>
                  <a:pt x="45569" y="150512"/>
                </a:lnTo>
                <a:lnTo>
                  <a:pt x="25461" y="153885"/>
                </a:lnTo>
                <a:lnTo>
                  <a:pt x="20784" y="155812"/>
                </a:lnTo>
                <a:lnTo>
                  <a:pt x="0" y="1625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83"/>
          <p:cNvSpPr/>
          <p:nvPr/>
        </p:nvSpPr>
        <p:spPr>
          <a:xfrm>
            <a:off x="2926079" y="3943350"/>
            <a:ext cx="385764" cy="17146"/>
          </a:xfrm>
          <a:custGeom>
            <a:avLst/>
            <a:gdLst/>
            <a:ahLst/>
            <a:cxnLst/>
            <a:rect l="0" t="0" r="0" b="0"/>
            <a:pathLst>
              <a:path w="385764" h="17146">
                <a:moveTo>
                  <a:pt x="385763" y="0"/>
                </a:moveTo>
                <a:lnTo>
                  <a:pt x="217242" y="0"/>
                </a:lnTo>
                <a:lnTo>
                  <a:pt x="201026" y="952"/>
                </a:lnTo>
                <a:lnTo>
                  <a:pt x="157607" y="4550"/>
                </a:lnTo>
                <a:lnTo>
                  <a:pt x="140315" y="6843"/>
                </a:lnTo>
                <a:lnTo>
                  <a:pt x="126881" y="9325"/>
                </a:lnTo>
                <a:lnTo>
                  <a:pt x="116020" y="11931"/>
                </a:lnTo>
                <a:lnTo>
                  <a:pt x="101159" y="13669"/>
                </a:lnTo>
                <a:lnTo>
                  <a:pt x="83632" y="14828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84"/>
          <p:cNvSpPr/>
          <p:nvPr/>
        </p:nvSpPr>
        <p:spPr>
          <a:xfrm>
            <a:off x="3166110" y="3806190"/>
            <a:ext cx="41668" cy="385763"/>
          </a:xfrm>
          <a:custGeom>
            <a:avLst/>
            <a:gdLst/>
            <a:ahLst/>
            <a:cxnLst/>
            <a:rect l="0" t="0" r="0" b="0"/>
            <a:pathLst>
              <a:path w="41668" h="385763">
                <a:moveTo>
                  <a:pt x="0" y="0"/>
                </a:moveTo>
                <a:lnTo>
                  <a:pt x="0" y="48521"/>
                </a:lnTo>
                <a:lnTo>
                  <a:pt x="952" y="54255"/>
                </a:lnTo>
                <a:lnTo>
                  <a:pt x="2540" y="59982"/>
                </a:lnTo>
                <a:lnTo>
                  <a:pt x="4550" y="65705"/>
                </a:lnTo>
                <a:lnTo>
                  <a:pt x="6843" y="74283"/>
                </a:lnTo>
                <a:lnTo>
                  <a:pt x="9325" y="84765"/>
                </a:lnTo>
                <a:lnTo>
                  <a:pt x="29252" y="172213"/>
                </a:lnTo>
                <a:lnTo>
                  <a:pt x="33789" y="194818"/>
                </a:lnTo>
                <a:lnTo>
                  <a:pt x="36813" y="212746"/>
                </a:lnTo>
                <a:lnTo>
                  <a:pt x="38830" y="227556"/>
                </a:lnTo>
                <a:lnTo>
                  <a:pt x="40174" y="249811"/>
                </a:lnTo>
                <a:lnTo>
                  <a:pt x="41667" y="307560"/>
                </a:lnTo>
                <a:lnTo>
                  <a:pt x="41113" y="328864"/>
                </a:lnTo>
                <a:lnTo>
                  <a:pt x="39791" y="344020"/>
                </a:lnTo>
                <a:lnTo>
                  <a:pt x="37957" y="355077"/>
                </a:lnTo>
                <a:lnTo>
                  <a:pt x="36735" y="363400"/>
                </a:lnTo>
                <a:lnTo>
                  <a:pt x="35920" y="369902"/>
                </a:lnTo>
                <a:lnTo>
                  <a:pt x="34290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85"/>
          <p:cNvSpPr/>
          <p:nvPr/>
        </p:nvSpPr>
        <p:spPr>
          <a:xfrm>
            <a:off x="1888807" y="5057775"/>
            <a:ext cx="942976" cy="68580"/>
          </a:xfrm>
          <a:custGeom>
            <a:avLst/>
            <a:gdLst/>
            <a:ahLst/>
            <a:cxnLst/>
            <a:rect l="0" t="0" r="0" b="0"/>
            <a:pathLst>
              <a:path w="942976" h="68580">
                <a:moveTo>
                  <a:pt x="942975" y="0"/>
                </a:moveTo>
                <a:lnTo>
                  <a:pt x="915670" y="0"/>
                </a:lnTo>
                <a:lnTo>
                  <a:pt x="745481" y="6785"/>
                </a:lnTo>
                <a:lnTo>
                  <a:pt x="717015" y="7381"/>
                </a:lnTo>
                <a:lnTo>
                  <a:pt x="682797" y="9683"/>
                </a:lnTo>
                <a:lnTo>
                  <a:pt x="572304" y="20120"/>
                </a:lnTo>
                <a:lnTo>
                  <a:pt x="546318" y="21985"/>
                </a:lnTo>
                <a:lnTo>
                  <a:pt x="524232" y="23229"/>
                </a:lnTo>
                <a:lnTo>
                  <a:pt x="504746" y="25011"/>
                </a:lnTo>
                <a:lnTo>
                  <a:pt x="486992" y="27151"/>
                </a:lnTo>
                <a:lnTo>
                  <a:pt x="470394" y="29531"/>
                </a:lnTo>
                <a:lnTo>
                  <a:pt x="454566" y="31117"/>
                </a:lnTo>
                <a:lnTo>
                  <a:pt x="439251" y="32175"/>
                </a:lnTo>
                <a:lnTo>
                  <a:pt x="424279" y="32880"/>
                </a:lnTo>
                <a:lnTo>
                  <a:pt x="249876" y="47674"/>
                </a:lnTo>
                <a:lnTo>
                  <a:pt x="226592" y="48927"/>
                </a:lnTo>
                <a:lnTo>
                  <a:pt x="207259" y="50716"/>
                </a:lnTo>
                <a:lnTo>
                  <a:pt x="190560" y="52860"/>
                </a:lnTo>
                <a:lnTo>
                  <a:pt x="175617" y="55243"/>
                </a:lnTo>
                <a:lnTo>
                  <a:pt x="160893" y="56831"/>
                </a:lnTo>
                <a:lnTo>
                  <a:pt x="131833" y="58596"/>
                </a:lnTo>
                <a:lnTo>
                  <a:pt x="116464" y="60019"/>
                </a:lnTo>
                <a:lnTo>
                  <a:pt x="100503" y="61920"/>
                </a:lnTo>
                <a:lnTo>
                  <a:pt x="84147" y="64139"/>
                </a:lnTo>
                <a:lnTo>
                  <a:pt x="69433" y="65620"/>
                </a:lnTo>
                <a:lnTo>
                  <a:pt x="55814" y="66607"/>
                </a:lnTo>
                <a:lnTo>
                  <a:pt x="0" y="68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86"/>
          <p:cNvSpPr/>
          <p:nvPr/>
        </p:nvSpPr>
        <p:spPr>
          <a:xfrm>
            <a:off x="2125210" y="5177790"/>
            <a:ext cx="243137" cy="325756"/>
          </a:xfrm>
          <a:custGeom>
            <a:avLst/>
            <a:gdLst/>
            <a:ahLst/>
            <a:cxnLst/>
            <a:rect l="0" t="0" r="0" b="0"/>
            <a:pathLst>
              <a:path w="243137" h="325756">
                <a:moveTo>
                  <a:pt x="123642" y="0"/>
                </a:moveTo>
                <a:lnTo>
                  <a:pt x="109990" y="9101"/>
                </a:lnTo>
                <a:lnTo>
                  <a:pt x="104063" y="12735"/>
                </a:lnTo>
                <a:lnTo>
                  <a:pt x="98207" y="16110"/>
                </a:lnTo>
                <a:lnTo>
                  <a:pt x="92398" y="19312"/>
                </a:lnTo>
                <a:lnTo>
                  <a:pt x="87572" y="22400"/>
                </a:lnTo>
                <a:lnTo>
                  <a:pt x="83403" y="25411"/>
                </a:lnTo>
                <a:lnTo>
                  <a:pt x="79671" y="28370"/>
                </a:lnTo>
                <a:lnTo>
                  <a:pt x="74325" y="34153"/>
                </a:lnTo>
                <a:lnTo>
                  <a:pt x="67904" y="41819"/>
                </a:lnTo>
                <a:lnTo>
                  <a:pt x="53150" y="60496"/>
                </a:lnTo>
                <a:lnTo>
                  <a:pt x="30683" y="89574"/>
                </a:lnTo>
                <a:lnTo>
                  <a:pt x="25474" y="95911"/>
                </a:lnTo>
                <a:lnTo>
                  <a:pt x="21049" y="101088"/>
                </a:lnTo>
                <a:lnTo>
                  <a:pt x="17147" y="108349"/>
                </a:lnTo>
                <a:lnTo>
                  <a:pt x="13593" y="117000"/>
                </a:lnTo>
                <a:lnTo>
                  <a:pt x="10271" y="126577"/>
                </a:lnTo>
                <a:lnTo>
                  <a:pt x="7104" y="136772"/>
                </a:lnTo>
                <a:lnTo>
                  <a:pt x="1045" y="158260"/>
                </a:lnTo>
                <a:lnTo>
                  <a:pt x="0" y="168372"/>
                </a:lnTo>
                <a:lnTo>
                  <a:pt x="257" y="177970"/>
                </a:lnTo>
                <a:lnTo>
                  <a:pt x="1380" y="187227"/>
                </a:lnTo>
                <a:lnTo>
                  <a:pt x="3082" y="196255"/>
                </a:lnTo>
                <a:lnTo>
                  <a:pt x="5168" y="205132"/>
                </a:lnTo>
                <a:lnTo>
                  <a:pt x="7512" y="213907"/>
                </a:lnTo>
                <a:lnTo>
                  <a:pt x="11932" y="222615"/>
                </a:lnTo>
                <a:lnTo>
                  <a:pt x="17736" y="231277"/>
                </a:lnTo>
                <a:lnTo>
                  <a:pt x="24463" y="239910"/>
                </a:lnTo>
                <a:lnTo>
                  <a:pt x="29900" y="246617"/>
                </a:lnTo>
                <a:lnTo>
                  <a:pt x="34477" y="252041"/>
                </a:lnTo>
                <a:lnTo>
                  <a:pt x="38481" y="256610"/>
                </a:lnTo>
                <a:lnTo>
                  <a:pt x="43056" y="260608"/>
                </a:lnTo>
                <a:lnTo>
                  <a:pt x="48011" y="264226"/>
                </a:lnTo>
                <a:lnTo>
                  <a:pt x="53219" y="267591"/>
                </a:lnTo>
                <a:lnTo>
                  <a:pt x="59548" y="270786"/>
                </a:lnTo>
                <a:lnTo>
                  <a:pt x="66625" y="273869"/>
                </a:lnTo>
                <a:lnTo>
                  <a:pt x="74201" y="276877"/>
                </a:lnTo>
                <a:lnTo>
                  <a:pt x="81156" y="278881"/>
                </a:lnTo>
                <a:lnTo>
                  <a:pt x="87698" y="280219"/>
                </a:lnTo>
                <a:lnTo>
                  <a:pt x="93964" y="281110"/>
                </a:lnTo>
                <a:lnTo>
                  <a:pt x="102904" y="281704"/>
                </a:lnTo>
                <a:lnTo>
                  <a:pt x="113627" y="282100"/>
                </a:lnTo>
                <a:lnTo>
                  <a:pt x="151403" y="282735"/>
                </a:lnTo>
                <a:lnTo>
                  <a:pt x="160247" y="281835"/>
                </a:lnTo>
                <a:lnTo>
                  <a:pt x="169953" y="280283"/>
                </a:lnTo>
                <a:lnTo>
                  <a:pt x="180233" y="278295"/>
                </a:lnTo>
                <a:lnTo>
                  <a:pt x="188992" y="276017"/>
                </a:lnTo>
                <a:lnTo>
                  <a:pt x="196736" y="273546"/>
                </a:lnTo>
                <a:lnTo>
                  <a:pt x="203804" y="270947"/>
                </a:lnTo>
                <a:lnTo>
                  <a:pt x="209468" y="268261"/>
                </a:lnTo>
                <a:lnTo>
                  <a:pt x="214197" y="265518"/>
                </a:lnTo>
                <a:lnTo>
                  <a:pt x="218302" y="262737"/>
                </a:lnTo>
                <a:lnTo>
                  <a:pt x="225403" y="257107"/>
                </a:lnTo>
                <a:lnTo>
                  <a:pt x="231734" y="251430"/>
                </a:lnTo>
                <a:lnTo>
                  <a:pt x="237723" y="245731"/>
                </a:lnTo>
                <a:lnTo>
                  <a:pt x="239701" y="242878"/>
                </a:lnTo>
                <a:lnTo>
                  <a:pt x="241899" y="237168"/>
                </a:lnTo>
                <a:lnTo>
                  <a:pt x="243136" y="228598"/>
                </a:lnTo>
                <a:lnTo>
                  <a:pt x="242357" y="225741"/>
                </a:lnTo>
                <a:lnTo>
                  <a:pt x="238952" y="220027"/>
                </a:lnTo>
                <a:lnTo>
                  <a:pt x="231680" y="211455"/>
                </a:lnTo>
                <a:lnTo>
                  <a:pt x="228052" y="209550"/>
                </a:lnTo>
                <a:lnTo>
                  <a:pt x="223729" y="208280"/>
                </a:lnTo>
                <a:lnTo>
                  <a:pt x="218941" y="207433"/>
                </a:lnTo>
                <a:lnTo>
                  <a:pt x="214797" y="205916"/>
                </a:lnTo>
                <a:lnTo>
                  <a:pt x="207653" y="201690"/>
                </a:lnTo>
                <a:lnTo>
                  <a:pt x="202509" y="199230"/>
                </a:lnTo>
                <a:lnTo>
                  <a:pt x="196223" y="196638"/>
                </a:lnTo>
                <a:lnTo>
                  <a:pt x="189174" y="193956"/>
                </a:lnTo>
                <a:lnTo>
                  <a:pt x="183523" y="192169"/>
                </a:lnTo>
                <a:lnTo>
                  <a:pt x="178802" y="190978"/>
                </a:lnTo>
                <a:lnTo>
                  <a:pt x="174703" y="190184"/>
                </a:lnTo>
                <a:lnTo>
                  <a:pt x="169113" y="189654"/>
                </a:lnTo>
                <a:lnTo>
                  <a:pt x="162528" y="189301"/>
                </a:lnTo>
                <a:lnTo>
                  <a:pt x="155281" y="189066"/>
                </a:lnTo>
                <a:lnTo>
                  <a:pt x="148545" y="189861"/>
                </a:lnTo>
                <a:lnTo>
                  <a:pt x="142149" y="191344"/>
                </a:lnTo>
                <a:lnTo>
                  <a:pt x="135980" y="193285"/>
                </a:lnTo>
                <a:lnTo>
                  <a:pt x="129962" y="194579"/>
                </a:lnTo>
                <a:lnTo>
                  <a:pt x="124046" y="195442"/>
                </a:lnTo>
                <a:lnTo>
                  <a:pt x="118196" y="196017"/>
                </a:lnTo>
                <a:lnTo>
                  <a:pt x="111439" y="197353"/>
                </a:lnTo>
                <a:lnTo>
                  <a:pt x="104076" y="199196"/>
                </a:lnTo>
                <a:lnTo>
                  <a:pt x="96311" y="201377"/>
                </a:lnTo>
                <a:lnTo>
                  <a:pt x="89229" y="202831"/>
                </a:lnTo>
                <a:lnTo>
                  <a:pt x="82602" y="203800"/>
                </a:lnTo>
                <a:lnTo>
                  <a:pt x="76280" y="204447"/>
                </a:lnTo>
                <a:lnTo>
                  <a:pt x="70160" y="206783"/>
                </a:lnTo>
                <a:lnTo>
                  <a:pt x="64175" y="210245"/>
                </a:lnTo>
                <a:lnTo>
                  <a:pt x="58279" y="214458"/>
                </a:lnTo>
                <a:lnTo>
                  <a:pt x="53397" y="218220"/>
                </a:lnTo>
                <a:lnTo>
                  <a:pt x="49190" y="221680"/>
                </a:lnTo>
                <a:lnTo>
                  <a:pt x="45432" y="224939"/>
                </a:lnTo>
                <a:lnTo>
                  <a:pt x="41022" y="228064"/>
                </a:lnTo>
                <a:lnTo>
                  <a:pt x="36177" y="231100"/>
                </a:lnTo>
                <a:lnTo>
                  <a:pt x="31042" y="234076"/>
                </a:lnTo>
                <a:lnTo>
                  <a:pt x="26666" y="237013"/>
                </a:lnTo>
                <a:lnTo>
                  <a:pt x="19264" y="242817"/>
                </a:lnTo>
                <a:lnTo>
                  <a:pt x="16909" y="246650"/>
                </a:lnTo>
                <a:lnTo>
                  <a:pt x="14293" y="255989"/>
                </a:lnTo>
                <a:lnTo>
                  <a:pt x="12642" y="261147"/>
                </a:lnTo>
                <a:lnTo>
                  <a:pt x="10590" y="266491"/>
                </a:lnTo>
                <a:lnTo>
                  <a:pt x="8269" y="271958"/>
                </a:lnTo>
                <a:lnTo>
                  <a:pt x="6722" y="278460"/>
                </a:lnTo>
                <a:lnTo>
                  <a:pt x="5690" y="285653"/>
                </a:lnTo>
                <a:lnTo>
                  <a:pt x="4544" y="299359"/>
                </a:lnTo>
                <a:lnTo>
                  <a:pt x="4035" y="308626"/>
                </a:lnTo>
                <a:lnTo>
                  <a:pt x="4851" y="312430"/>
                </a:lnTo>
                <a:lnTo>
                  <a:pt x="6348" y="315920"/>
                </a:lnTo>
                <a:lnTo>
                  <a:pt x="12199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87"/>
          <p:cNvSpPr/>
          <p:nvPr/>
        </p:nvSpPr>
        <p:spPr>
          <a:xfrm>
            <a:off x="2542399" y="5254942"/>
            <a:ext cx="338253" cy="222766"/>
          </a:xfrm>
          <a:custGeom>
            <a:avLst/>
            <a:gdLst/>
            <a:ahLst/>
            <a:cxnLst/>
            <a:rect l="0" t="0" r="0" b="0"/>
            <a:pathLst>
              <a:path w="338253" h="222766">
                <a:moveTo>
                  <a:pt x="152223" y="8573"/>
                </a:moveTo>
                <a:lnTo>
                  <a:pt x="113598" y="8573"/>
                </a:lnTo>
                <a:lnTo>
                  <a:pt x="106470" y="10478"/>
                </a:lnTo>
                <a:lnTo>
                  <a:pt x="98861" y="13653"/>
                </a:lnTo>
                <a:lnTo>
                  <a:pt x="90931" y="17674"/>
                </a:lnTo>
                <a:lnTo>
                  <a:pt x="83739" y="20356"/>
                </a:lnTo>
                <a:lnTo>
                  <a:pt x="77040" y="22143"/>
                </a:lnTo>
                <a:lnTo>
                  <a:pt x="70668" y="23334"/>
                </a:lnTo>
                <a:lnTo>
                  <a:pt x="61049" y="27198"/>
                </a:lnTo>
                <a:lnTo>
                  <a:pt x="52646" y="33043"/>
                </a:lnTo>
                <a:lnTo>
                  <a:pt x="47739" y="37269"/>
                </a:lnTo>
                <a:lnTo>
                  <a:pt x="38158" y="46091"/>
                </a:lnTo>
                <a:lnTo>
                  <a:pt x="30725" y="53188"/>
                </a:lnTo>
                <a:lnTo>
                  <a:pt x="26457" y="59271"/>
                </a:lnTo>
                <a:lnTo>
                  <a:pt x="21706" y="67137"/>
                </a:lnTo>
                <a:lnTo>
                  <a:pt x="16634" y="76190"/>
                </a:lnTo>
                <a:lnTo>
                  <a:pt x="12301" y="86036"/>
                </a:lnTo>
                <a:lnTo>
                  <a:pt x="8459" y="96410"/>
                </a:lnTo>
                <a:lnTo>
                  <a:pt x="4945" y="107136"/>
                </a:lnTo>
                <a:lnTo>
                  <a:pt x="2603" y="118097"/>
                </a:lnTo>
                <a:lnTo>
                  <a:pt x="1041" y="129213"/>
                </a:lnTo>
                <a:lnTo>
                  <a:pt x="0" y="140435"/>
                </a:lnTo>
                <a:lnTo>
                  <a:pt x="259" y="148868"/>
                </a:lnTo>
                <a:lnTo>
                  <a:pt x="1384" y="155443"/>
                </a:lnTo>
                <a:lnTo>
                  <a:pt x="10033" y="181941"/>
                </a:lnTo>
                <a:lnTo>
                  <a:pt x="13614" y="187969"/>
                </a:lnTo>
                <a:lnTo>
                  <a:pt x="17907" y="192940"/>
                </a:lnTo>
                <a:lnTo>
                  <a:pt x="22674" y="197207"/>
                </a:lnTo>
                <a:lnTo>
                  <a:pt x="27757" y="201004"/>
                </a:lnTo>
                <a:lnTo>
                  <a:pt x="33051" y="204487"/>
                </a:lnTo>
                <a:lnTo>
                  <a:pt x="38485" y="207763"/>
                </a:lnTo>
                <a:lnTo>
                  <a:pt x="44012" y="209946"/>
                </a:lnTo>
                <a:lnTo>
                  <a:pt x="49603" y="211401"/>
                </a:lnTo>
                <a:lnTo>
                  <a:pt x="55235" y="212372"/>
                </a:lnTo>
                <a:lnTo>
                  <a:pt x="61846" y="213971"/>
                </a:lnTo>
                <a:lnTo>
                  <a:pt x="69112" y="215990"/>
                </a:lnTo>
                <a:lnTo>
                  <a:pt x="76813" y="218289"/>
                </a:lnTo>
                <a:lnTo>
                  <a:pt x="83852" y="219821"/>
                </a:lnTo>
                <a:lnTo>
                  <a:pt x="90450" y="220842"/>
                </a:lnTo>
                <a:lnTo>
                  <a:pt x="96753" y="221523"/>
                </a:lnTo>
                <a:lnTo>
                  <a:pt x="103813" y="221977"/>
                </a:lnTo>
                <a:lnTo>
                  <a:pt x="111377" y="222280"/>
                </a:lnTo>
                <a:lnTo>
                  <a:pt x="133135" y="222706"/>
                </a:lnTo>
                <a:lnTo>
                  <a:pt x="139498" y="222765"/>
                </a:lnTo>
                <a:lnTo>
                  <a:pt x="146597" y="221853"/>
                </a:lnTo>
                <a:lnTo>
                  <a:pt x="154187" y="220292"/>
                </a:lnTo>
                <a:lnTo>
                  <a:pt x="162105" y="218299"/>
                </a:lnTo>
                <a:lnTo>
                  <a:pt x="170241" y="216018"/>
                </a:lnTo>
                <a:lnTo>
                  <a:pt x="186901" y="210943"/>
                </a:lnTo>
                <a:lnTo>
                  <a:pt x="197249" y="208256"/>
                </a:lnTo>
                <a:lnTo>
                  <a:pt x="221447" y="202731"/>
                </a:lnTo>
                <a:lnTo>
                  <a:pt x="232662" y="199924"/>
                </a:lnTo>
                <a:lnTo>
                  <a:pt x="242997" y="197100"/>
                </a:lnTo>
                <a:lnTo>
                  <a:pt x="252744" y="194265"/>
                </a:lnTo>
                <a:lnTo>
                  <a:pt x="261147" y="191423"/>
                </a:lnTo>
                <a:lnTo>
                  <a:pt x="268654" y="188575"/>
                </a:lnTo>
                <a:lnTo>
                  <a:pt x="275564" y="185724"/>
                </a:lnTo>
                <a:lnTo>
                  <a:pt x="282075" y="181919"/>
                </a:lnTo>
                <a:lnTo>
                  <a:pt x="288321" y="177477"/>
                </a:lnTo>
                <a:lnTo>
                  <a:pt x="294390" y="172611"/>
                </a:lnTo>
                <a:lnTo>
                  <a:pt x="301294" y="167461"/>
                </a:lnTo>
                <a:lnTo>
                  <a:pt x="316584" y="156660"/>
                </a:lnTo>
                <a:lnTo>
                  <a:pt x="322757" y="151112"/>
                </a:lnTo>
                <a:lnTo>
                  <a:pt x="327825" y="145509"/>
                </a:lnTo>
                <a:lnTo>
                  <a:pt x="332156" y="139868"/>
                </a:lnTo>
                <a:lnTo>
                  <a:pt x="335043" y="135156"/>
                </a:lnTo>
                <a:lnTo>
                  <a:pt x="336968" y="131061"/>
                </a:lnTo>
                <a:lnTo>
                  <a:pt x="338252" y="127379"/>
                </a:lnTo>
                <a:lnTo>
                  <a:pt x="338155" y="122067"/>
                </a:lnTo>
                <a:lnTo>
                  <a:pt x="337137" y="115668"/>
                </a:lnTo>
                <a:lnTo>
                  <a:pt x="335507" y="108544"/>
                </a:lnTo>
                <a:lnTo>
                  <a:pt x="333467" y="101891"/>
                </a:lnTo>
                <a:lnTo>
                  <a:pt x="331155" y="95550"/>
                </a:lnTo>
                <a:lnTo>
                  <a:pt x="328661" y="89417"/>
                </a:lnTo>
                <a:lnTo>
                  <a:pt x="326046" y="84377"/>
                </a:lnTo>
                <a:lnTo>
                  <a:pt x="323350" y="80064"/>
                </a:lnTo>
                <a:lnTo>
                  <a:pt x="320600" y="76236"/>
                </a:lnTo>
                <a:lnTo>
                  <a:pt x="316862" y="71779"/>
                </a:lnTo>
                <a:lnTo>
                  <a:pt x="312465" y="66903"/>
                </a:lnTo>
                <a:lnTo>
                  <a:pt x="307628" y="61747"/>
                </a:lnTo>
                <a:lnTo>
                  <a:pt x="302499" y="57357"/>
                </a:lnTo>
                <a:lnTo>
                  <a:pt x="297174" y="53478"/>
                </a:lnTo>
                <a:lnTo>
                  <a:pt x="291720" y="49940"/>
                </a:lnTo>
                <a:lnTo>
                  <a:pt x="284273" y="45675"/>
                </a:lnTo>
                <a:lnTo>
                  <a:pt x="265840" y="35858"/>
                </a:lnTo>
                <a:lnTo>
                  <a:pt x="256542" y="32478"/>
                </a:lnTo>
                <a:lnTo>
                  <a:pt x="247487" y="30225"/>
                </a:lnTo>
                <a:lnTo>
                  <a:pt x="238592" y="28722"/>
                </a:lnTo>
                <a:lnTo>
                  <a:pt x="227900" y="25815"/>
                </a:lnTo>
                <a:lnTo>
                  <a:pt x="216009" y="21973"/>
                </a:lnTo>
                <a:lnTo>
                  <a:pt x="1522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88"/>
          <p:cNvSpPr/>
          <p:nvPr/>
        </p:nvSpPr>
        <p:spPr>
          <a:xfrm>
            <a:off x="2075810" y="4740592"/>
            <a:ext cx="277460" cy="248604"/>
          </a:xfrm>
          <a:custGeom>
            <a:avLst/>
            <a:gdLst/>
            <a:ahLst/>
            <a:cxnLst/>
            <a:rect l="0" t="0" r="0" b="0"/>
            <a:pathLst>
              <a:path w="277460" h="248604">
                <a:moveTo>
                  <a:pt x="215904" y="0"/>
                </a:moveTo>
                <a:lnTo>
                  <a:pt x="174947" y="4551"/>
                </a:lnTo>
                <a:lnTo>
                  <a:pt x="148595" y="5891"/>
                </a:lnTo>
                <a:lnTo>
                  <a:pt x="53721" y="7779"/>
                </a:lnTo>
                <a:lnTo>
                  <a:pt x="13013" y="8220"/>
                </a:lnTo>
                <a:lnTo>
                  <a:pt x="3491" y="13100"/>
                </a:lnTo>
                <a:lnTo>
                  <a:pt x="0" y="21116"/>
                </a:lnTo>
                <a:lnTo>
                  <a:pt x="531" y="31222"/>
                </a:lnTo>
                <a:lnTo>
                  <a:pt x="3742" y="45580"/>
                </a:lnTo>
                <a:lnTo>
                  <a:pt x="8741" y="62772"/>
                </a:lnTo>
                <a:lnTo>
                  <a:pt x="14930" y="81853"/>
                </a:lnTo>
                <a:lnTo>
                  <a:pt x="20009" y="95526"/>
                </a:lnTo>
                <a:lnTo>
                  <a:pt x="24348" y="105594"/>
                </a:lnTo>
                <a:lnTo>
                  <a:pt x="28192" y="113259"/>
                </a:lnTo>
                <a:lnTo>
                  <a:pt x="36471" y="113606"/>
                </a:lnTo>
                <a:lnTo>
                  <a:pt x="47704" y="109075"/>
                </a:lnTo>
                <a:lnTo>
                  <a:pt x="60908" y="101291"/>
                </a:lnTo>
                <a:lnTo>
                  <a:pt x="83999" y="94198"/>
                </a:lnTo>
                <a:lnTo>
                  <a:pt x="113680" y="87564"/>
                </a:lnTo>
                <a:lnTo>
                  <a:pt x="147755" y="81236"/>
                </a:lnTo>
                <a:lnTo>
                  <a:pt x="180949" y="83684"/>
                </a:lnTo>
                <a:lnTo>
                  <a:pt x="213556" y="91985"/>
                </a:lnTo>
                <a:lnTo>
                  <a:pt x="245771" y="104185"/>
                </a:lnTo>
                <a:lnTo>
                  <a:pt x="264390" y="121845"/>
                </a:lnTo>
                <a:lnTo>
                  <a:pt x="273946" y="143142"/>
                </a:lnTo>
                <a:lnTo>
                  <a:pt x="277459" y="166866"/>
                </a:lnTo>
                <a:lnTo>
                  <a:pt x="265513" y="187444"/>
                </a:lnTo>
                <a:lnTo>
                  <a:pt x="243262" y="205925"/>
                </a:lnTo>
                <a:lnTo>
                  <a:pt x="35882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89"/>
          <p:cNvSpPr/>
          <p:nvPr/>
        </p:nvSpPr>
        <p:spPr>
          <a:xfrm>
            <a:off x="2446019" y="4714875"/>
            <a:ext cx="415598" cy="257176"/>
          </a:xfrm>
          <a:custGeom>
            <a:avLst/>
            <a:gdLst/>
            <a:ahLst/>
            <a:cxnLst/>
            <a:rect l="0" t="0" r="0" b="0"/>
            <a:pathLst>
              <a:path w="415598" h="257176">
                <a:moveTo>
                  <a:pt x="0" y="0"/>
                </a:moveTo>
                <a:lnTo>
                  <a:pt x="155565" y="0"/>
                </a:lnTo>
                <a:lnTo>
                  <a:pt x="167527" y="953"/>
                </a:lnTo>
                <a:lnTo>
                  <a:pt x="198600" y="4551"/>
                </a:lnTo>
                <a:lnTo>
                  <a:pt x="212410" y="6843"/>
                </a:lnTo>
                <a:lnTo>
                  <a:pt x="224474" y="9325"/>
                </a:lnTo>
                <a:lnTo>
                  <a:pt x="250716" y="15600"/>
                </a:lnTo>
                <a:lnTo>
                  <a:pt x="256845" y="18998"/>
                </a:lnTo>
                <a:lnTo>
                  <a:pt x="263989" y="24389"/>
                </a:lnTo>
                <a:lnTo>
                  <a:pt x="263623" y="25785"/>
                </a:lnTo>
                <a:lnTo>
                  <a:pt x="260676" y="29875"/>
                </a:lnTo>
                <a:lnTo>
                  <a:pt x="253662" y="37532"/>
                </a:lnTo>
                <a:lnTo>
                  <a:pt x="245551" y="45834"/>
                </a:lnTo>
                <a:lnTo>
                  <a:pt x="242758" y="47701"/>
                </a:lnTo>
                <a:lnTo>
                  <a:pt x="234277" y="51281"/>
                </a:lnTo>
                <a:lnTo>
                  <a:pt x="228583" y="55494"/>
                </a:lnTo>
                <a:lnTo>
                  <a:pt x="224779" y="56999"/>
                </a:lnTo>
                <a:lnTo>
                  <a:pt x="215472" y="58670"/>
                </a:lnTo>
                <a:lnTo>
                  <a:pt x="204986" y="61953"/>
                </a:lnTo>
                <a:lnTo>
                  <a:pt x="199522" y="64161"/>
                </a:lnTo>
                <a:lnTo>
                  <a:pt x="191117" y="66587"/>
                </a:lnTo>
                <a:lnTo>
                  <a:pt x="180752" y="69156"/>
                </a:lnTo>
                <a:lnTo>
                  <a:pt x="169079" y="71821"/>
                </a:lnTo>
                <a:lnTo>
                  <a:pt x="159392" y="73598"/>
                </a:lnTo>
                <a:lnTo>
                  <a:pt x="151029" y="74783"/>
                </a:lnTo>
                <a:lnTo>
                  <a:pt x="139514" y="76100"/>
                </a:lnTo>
                <a:lnTo>
                  <a:pt x="137777" y="76450"/>
                </a:lnTo>
                <a:lnTo>
                  <a:pt x="137572" y="76684"/>
                </a:lnTo>
                <a:lnTo>
                  <a:pt x="146384" y="72463"/>
                </a:lnTo>
                <a:lnTo>
                  <a:pt x="155865" y="70306"/>
                </a:lnTo>
                <a:lnTo>
                  <a:pt x="166429" y="69347"/>
                </a:lnTo>
                <a:lnTo>
                  <a:pt x="177473" y="68921"/>
                </a:lnTo>
                <a:lnTo>
                  <a:pt x="194402" y="68681"/>
                </a:lnTo>
                <a:lnTo>
                  <a:pt x="206754" y="70552"/>
                </a:lnTo>
                <a:lnTo>
                  <a:pt x="223561" y="73705"/>
                </a:lnTo>
                <a:lnTo>
                  <a:pt x="243338" y="77711"/>
                </a:lnTo>
                <a:lnTo>
                  <a:pt x="260333" y="80383"/>
                </a:lnTo>
                <a:lnTo>
                  <a:pt x="275473" y="82163"/>
                </a:lnTo>
                <a:lnTo>
                  <a:pt x="289377" y="83350"/>
                </a:lnTo>
                <a:lnTo>
                  <a:pt x="301503" y="85094"/>
                </a:lnTo>
                <a:lnTo>
                  <a:pt x="312445" y="87210"/>
                </a:lnTo>
                <a:lnTo>
                  <a:pt x="322596" y="89572"/>
                </a:lnTo>
                <a:lnTo>
                  <a:pt x="331270" y="92100"/>
                </a:lnTo>
                <a:lnTo>
                  <a:pt x="338957" y="94737"/>
                </a:lnTo>
                <a:lnTo>
                  <a:pt x="345986" y="97448"/>
                </a:lnTo>
                <a:lnTo>
                  <a:pt x="354482" y="101160"/>
                </a:lnTo>
                <a:lnTo>
                  <a:pt x="374083" y="110365"/>
                </a:lnTo>
                <a:lnTo>
                  <a:pt x="397436" y="121706"/>
                </a:lnTo>
                <a:lnTo>
                  <a:pt x="402118" y="124952"/>
                </a:lnTo>
                <a:lnTo>
                  <a:pt x="405239" y="128069"/>
                </a:lnTo>
                <a:lnTo>
                  <a:pt x="407319" y="131099"/>
                </a:lnTo>
                <a:lnTo>
                  <a:pt x="409659" y="135977"/>
                </a:lnTo>
                <a:lnTo>
                  <a:pt x="412171" y="142086"/>
                </a:lnTo>
                <a:lnTo>
                  <a:pt x="414799" y="149016"/>
                </a:lnTo>
                <a:lnTo>
                  <a:pt x="415597" y="156494"/>
                </a:lnTo>
                <a:lnTo>
                  <a:pt x="415178" y="164337"/>
                </a:lnTo>
                <a:lnTo>
                  <a:pt x="413945" y="172423"/>
                </a:lnTo>
                <a:lnTo>
                  <a:pt x="412171" y="178766"/>
                </a:lnTo>
                <a:lnTo>
                  <a:pt x="410036" y="183947"/>
                </a:lnTo>
                <a:lnTo>
                  <a:pt x="407660" y="188354"/>
                </a:lnTo>
                <a:lnTo>
                  <a:pt x="402480" y="195790"/>
                </a:lnTo>
                <a:lnTo>
                  <a:pt x="399765" y="199107"/>
                </a:lnTo>
                <a:lnTo>
                  <a:pt x="391669" y="205332"/>
                </a:lnTo>
                <a:lnTo>
                  <a:pt x="380768" y="211273"/>
                </a:lnTo>
                <a:lnTo>
                  <a:pt x="373860" y="214191"/>
                </a:lnTo>
                <a:lnTo>
                  <a:pt x="366398" y="217089"/>
                </a:lnTo>
                <a:lnTo>
                  <a:pt x="350486" y="222849"/>
                </a:lnTo>
                <a:lnTo>
                  <a:pt x="303336" y="238859"/>
                </a:lnTo>
                <a:lnTo>
                  <a:pt x="287949" y="243059"/>
                </a:lnTo>
                <a:lnTo>
                  <a:pt x="271976" y="246812"/>
                </a:lnTo>
                <a:lnTo>
                  <a:pt x="255612" y="250266"/>
                </a:lnTo>
                <a:lnTo>
                  <a:pt x="241846" y="252569"/>
                </a:lnTo>
                <a:lnTo>
                  <a:pt x="229811" y="254104"/>
                </a:lnTo>
                <a:lnTo>
                  <a:pt x="218930" y="255128"/>
                </a:lnTo>
                <a:lnTo>
                  <a:pt x="205961" y="255810"/>
                </a:lnTo>
                <a:lnTo>
                  <a:pt x="191600" y="256265"/>
                </a:lnTo>
                <a:lnTo>
                  <a:pt x="13716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90"/>
          <p:cNvSpPr/>
          <p:nvPr/>
        </p:nvSpPr>
        <p:spPr>
          <a:xfrm>
            <a:off x="2068829" y="4912042"/>
            <a:ext cx="325756" cy="162879"/>
          </a:xfrm>
          <a:custGeom>
            <a:avLst/>
            <a:gdLst/>
            <a:ahLst/>
            <a:cxnLst/>
            <a:rect l="0" t="0" r="0" b="0"/>
            <a:pathLst>
              <a:path w="325756" h="162879">
                <a:moveTo>
                  <a:pt x="325755" y="0"/>
                </a:moveTo>
                <a:lnTo>
                  <a:pt x="325755" y="4551"/>
                </a:lnTo>
                <a:lnTo>
                  <a:pt x="324803" y="5891"/>
                </a:lnTo>
                <a:lnTo>
                  <a:pt x="323215" y="6785"/>
                </a:lnTo>
                <a:lnTo>
                  <a:pt x="321205" y="7381"/>
                </a:lnTo>
                <a:lnTo>
                  <a:pt x="319864" y="8731"/>
                </a:lnTo>
                <a:lnTo>
                  <a:pt x="318970" y="10583"/>
                </a:lnTo>
                <a:lnTo>
                  <a:pt x="318375" y="12770"/>
                </a:lnTo>
                <a:lnTo>
                  <a:pt x="316072" y="15182"/>
                </a:lnTo>
                <a:lnTo>
                  <a:pt x="312633" y="17741"/>
                </a:lnTo>
                <a:lnTo>
                  <a:pt x="308434" y="20400"/>
                </a:lnTo>
                <a:lnTo>
                  <a:pt x="303731" y="24077"/>
                </a:lnTo>
                <a:lnTo>
                  <a:pt x="298690" y="28434"/>
                </a:lnTo>
                <a:lnTo>
                  <a:pt x="293424" y="33244"/>
                </a:lnTo>
                <a:lnTo>
                  <a:pt x="286104" y="41213"/>
                </a:lnTo>
                <a:lnTo>
                  <a:pt x="277414" y="51287"/>
                </a:lnTo>
                <a:lnTo>
                  <a:pt x="267810" y="62767"/>
                </a:lnTo>
                <a:lnTo>
                  <a:pt x="254740" y="75182"/>
                </a:lnTo>
                <a:lnTo>
                  <a:pt x="239359" y="88221"/>
                </a:lnTo>
                <a:lnTo>
                  <a:pt x="210205" y="111600"/>
                </a:lnTo>
                <a:lnTo>
                  <a:pt x="194072" y="125165"/>
                </a:lnTo>
                <a:lnTo>
                  <a:pt x="187484" y="129163"/>
                </a:lnTo>
                <a:lnTo>
                  <a:pt x="181187" y="131829"/>
                </a:lnTo>
                <a:lnTo>
                  <a:pt x="175084" y="133606"/>
                </a:lnTo>
                <a:lnTo>
                  <a:pt x="165763" y="138121"/>
                </a:lnTo>
                <a:lnTo>
                  <a:pt x="158445" y="142349"/>
                </a:lnTo>
                <a:lnTo>
                  <a:pt x="152018" y="144229"/>
                </a:lnTo>
                <a:lnTo>
                  <a:pt x="143446" y="145064"/>
                </a:lnTo>
                <a:lnTo>
                  <a:pt x="138494" y="145287"/>
                </a:lnTo>
                <a:lnTo>
                  <a:pt x="133287" y="146388"/>
                </a:lnTo>
                <a:lnTo>
                  <a:pt x="127910" y="148075"/>
                </a:lnTo>
                <a:lnTo>
                  <a:pt x="117809" y="151536"/>
                </a:lnTo>
                <a:lnTo>
                  <a:pt x="110145" y="153074"/>
                </a:lnTo>
                <a:lnTo>
                  <a:pt x="101024" y="153758"/>
                </a:lnTo>
                <a:lnTo>
                  <a:pt x="90620" y="154062"/>
                </a:lnTo>
                <a:lnTo>
                  <a:pt x="79646" y="154197"/>
                </a:lnTo>
                <a:lnTo>
                  <a:pt x="75005" y="155186"/>
                </a:lnTo>
                <a:lnTo>
                  <a:pt x="67308" y="158824"/>
                </a:lnTo>
                <a:lnTo>
                  <a:pt x="61065" y="160175"/>
                </a:lnTo>
                <a:lnTo>
                  <a:pt x="53093" y="161076"/>
                </a:lnTo>
                <a:lnTo>
                  <a:pt x="36932" y="162077"/>
                </a:lnTo>
                <a:lnTo>
                  <a:pt x="26574" y="162522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91"/>
          <p:cNvSpPr/>
          <p:nvPr/>
        </p:nvSpPr>
        <p:spPr>
          <a:xfrm>
            <a:off x="3071812" y="4732020"/>
            <a:ext cx="445515" cy="420018"/>
          </a:xfrm>
          <a:custGeom>
            <a:avLst/>
            <a:gdLst/>
            <a:ahLst/>
            <a:cxnLst/>
            <a:rect l="0" t="0" r="0" b="0"/>
            <a:pathLst>
              <a:path w="445515" h="420018">
                <a:moveTo>
                  <a:pt x="265747" y="0"/>
                </a:moveTo>
                <a:lnTo>
                  <a:pt x="279400" y="13652"/>
                </a:lnTo>
                <a:lnTo>
                  <a:pt x="286279" y="19579"/>
                </a:lnTo>
                <a:lnTo>
                  <a:pt x="293723" y="25435"/>
                </a:lnTo>
                <a:lnTo>
                  <a:pt x="301543" y="31244"/>
                </a:lnTo>
                <a:lnTo>
                  <a:pt x="315312" y="42778"/>
                </a:lnTo>
                <a:lnTo>
                  <a:pt x="326829" y="53303"/>
                </a:lnTo>
                <a:lnTo>
                  <a:pt x="339620" y="65534"/>
                </a:lnTo>
                <a:lnTo>
                  <a:pt x="370631" y="96342"/>
                </a:lnTo>
                <a:lnTo>
                  <a:pt x="376627" y="103280"/>
                </a:lnTo>
                <a:lnTo>
                  <a:pt x="390570" y="122147"/>
                </a:lnTo>
                <a:lnTo>
                  <a:pt x="400917" y="133980"/>
                </a:lnTo>
                <a:lnTo>
                  <a:pt x="409325" y="145589"/>
                </a:lnTo>
                <a:lnTo>
                  <a:pt x="416237" y="157099"/>
                </a:lnTo>
                <a:lnTo>
                  <a:pt x="422484" y="168564"/>
                </a:lnTo>
                <a:lnTo>
                  <a:pt x="426436" y="175241"/>
                </a:lnTo>
                <a:lnTo>
                  <a:pt x="435907" y="190279"/>
                </a:lnTo>
                <a:lnTo>
                  <a:pt x="439195" y="197338"/>
                </a:lnTo>
                <a:lnTo>
                  <a:pt x="442848" y="210261"/>
                </a:lnTo>
                <a:lnTo>
                  <a:pt x="444471" y="222354"/>
                </a:lnTo>
                <a:lnTo>
                  <a:pt x="444904" y="228246"/>
                </a:lnTo>
                <a:lnTo>
                  <a:pt x="445385" y="250033"/>
                </a:lnTo>
                <a:lnTo>
                  <a:pt x="445514" y="263843"/>
                </a:lnTo>
                <a:lnTo>
                  <a:pt x="444647" y="274003"/>
                </a:lnTo>
                <a:lnTo>
                  <a:pt x="443116" y="281729"/>
                </a:lnTo>
                <a:lnTo>
                  <a:pt x="438876" y="293805"/>
                </a:lnTo>
                <a:lnTo>
                  <a:pt x="433816" y="305522"/>
                </a:lnTo>
                <a:lnTo>
                  <a:pt x="429228" y="312267"/>
                </a:lnTo>
                <a:lnTo>
                  <a:pt x="423312" y="319620"/>
                </a:lnTo>
                <a:lnTo>
                  <a:pt x="416510" y="327380"/>
                </a:lnTo>
                <a:lnTo>
                  <a:pt x="411024" y="334458"/>
                </a:lnTo>
                <a:lnTo>
                  <a:pt x="398751" y="352569"/>
                </a:lnTo>
                <a:lnTo>
                  <a:pt x="392170" y="360850"/>
                </a:lnTo>
                <a:lnTo>
                  <a:pt x="383530" y="367705"/>
                </a:lnTo>
                <a:lnTo>
                  <a:pt x="373341" y="374879"/>
                </a:lnTo>
                <a:lnTo>
                  <a:pt x="362462" y="384418"/>
                </a:lnTo>
                <a:lnTo>
                  <a:pt x="351277" y="392467"/>
                </a:lnTo>
                <a:lnTo>
                  <a:pt x="339003" y="399220"/>
                </a:lnTo>
                <a:lnTo>
                  <a:pt x="331729" y="402354"/>
                </a:lnTo>
                <a:lnTo>
                  <a:pt x="324023" y="405395"/>
                </a:lnTo>
                <a:lnTo>
                  <a:pt x="316028" y="407424"/>
                </a:lnTo>
                <a:lnTo>
                  <a:pt x="307840" y="408775"/>
                </a:lnTo>
                <a:lnTo>
                  <a:pt x="299524" y="409677"/>
                </a:lnTo>
                <a:lnTo>
                  <a:pt x="292075" y="411231"/>
                </a:lnTo>
                <a:lnTo>
                  <a:pt x="278719" y="415496"/>
                </a:lnTo>
                <a:lnTo>
                  <a:pt x="268680" y="417015"/>
                </a:lnTo>
                <a:lnTo>
                  <a:pt x="256273" y="418027"/>
                </a:lnTo>
                <a:lnTo>
                  <a:pt x="230104" y="419152"/>
                </a:lnTo>
                <a:lnTo>
                  <a:pt x="208948" y="419652"/>
                </a:lnTo>
                <a:lnTo>
                  <a:pt x="125063" y="420017"/>
                </a:lnTo>
                <a:lnTo>
                  <a:pt x="114808" y="419076"/>
                </a:lnTo>
                <a:lnTo>
                  <a:pt x="105114" y="417497"/>
                </a:lnTo>
                <a:lnTo>
                  <a:pt x="95793" y="415490"/>
                </a:lnTo>
                <a:lnTo>
                  <a:pt x="86722" y="413201"/>
                </a:lnTo>
                <a:lnTo>
                  <a:pt x="77817" y="410723"/>
                </a:lnTo>
                <a:lnTo>
                  <a:pt x="69023" y="408117"/>
                </a:lnTo>
                <a:lnTo>
                  <a:pt x="61255" y="405428"/>
                </a:lnTo>
                <a:lnTo>
                  <a:pt x="47545" y="399900"/>
                </a:lnTo>
                <a:lnTo>
                  <a:pt x="39317" y="397092"/>
                </a:lnTo>
                <a:lnTo>
                  <a:pt x="30021" y="394268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92"/>
          <p:cNvSpPr/>
          <p:nvPr/>
        </p:nvSpPr>
        <p:spPr>
          <a:xfrm>
            <a:off x="3191827" y="4766310"/>
            <a:ext cx="180024" cy="145733"/>
          </a:xfrm>
          <a:custGeom>
            <a:avLst/>
            <a:gdLst/>
            <a:ahLst/>
            <a:cxnLst/>
            <a:rect l="0" t="0" r="0" b="0"/>
            <a:pathLst>
              <a:path w="180024" h="145733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5574" y="22400"/>
                </a:lnTo>
                <a:lnTo>
                  <a:pt x="19908" y="25411"/>
                </a:lnTo>
                <a:lnTo>
                  <a:pt x="24702" y="28370"/>
                </a:lnTo>
                <a:lnTo>
                  <a:pt x="28851" y="32249"/>
                </a:lnTo>
                <a:lnTo>
                  <a:pt x="32569" y="36739"/>
                </a:lnTo>
                <a:lnTo>
                  <a:pt x="36000" y="41637"/>
                </a:lnTo>
                <a:lnTo>
                  <a:pt x="40192" y="45855"/>
                </a:lnTo>
                <a:lnTo>
                  <a:pt x="44893" y="49621"/>
                </a:lnTo>
                <a:lnTo>
                  <a:pt x="70675" y="67057"/>
                </a:lnTo>
                <a:lnTo>
                  <a:pt x="77597" y="71375"/>
                </a:lnTo>
                <a:lnTo>
                  <a:pt x="84116" y="75206"/>
                </a:lnTo>
                <a:lnTo>
                  <a:pt x="90367" y="78712"/>
                </a:lnTo>
                <a:lnTo>
                  <a:pt x="102393" y="85148"/>
                </a:lnTo>
                <a:lnTo>
                  <a:pt x="108267" y="88198"/>
                </a:lnTo>
                <a:lnTo>
                  <a:pt x="114088" y="92136"/>
                </a:lnTo>
                <a:lnTo>
                  <a:pt x="119874" y="96666"/>
                </a:lnTo>
                <a:lnTo>
                  <a:pt x="125636" y="101591"/>
                </a:lnTo>
                <a:lnTo>
                  <a:pt x="142198" y="114684"/>
                </a:lnTo>
                <a:lnTo>
                  <a:pt x="151949" y="122176"/>
                </a:lnTo>
                <a:lnTo>
                  <a:pt x="159402" y="128123"/>
                </a:lnTo>
                <a:lnTo>
                  <a:pt x="165323" y="133040"/>
                </a:lnTo>
                <a:lnTo>
                  <a:pt x="180023" y="1457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93"/>
          <p:cNvSpPr/>
          <p:nvPr/>
        </p:nvSpPr>
        <p:spPr>
          <a:xfrm>
            <a:off x="3166110" y="4886325"/>
            <a:ext cx="145733" cy="137161"/>
          </a:xfrm>
          <a:custGeom>
            <a:avLst/>
            <a:gdLst/>
            <a:ahLst/>
            <a:cxnLst/>
            <a:rect l="0" t="0" r="0" b="0"/>
            <a:pathLst>
              <a:path w="145733" h="137161">
                <a:moveTo>
                  <a:pt x="0" y="0"/>
                </a:moveTo>
                <a:lnTo>
                  <a:pt x="0" y="4551"/>
                </a:lnTo>
                <a:lnTo>
                  <a:pt x="952" y="6843"/>
                </a:lnTo>
                <a:lnTo>
                  <a:pt x="2540" y="9325"/>
                </a:lnTo>
                <a:lnTo>
                  <a:pt x="4550" y="11931"/>
                </a:lnTo>
                <a:lnTo>
                  <a:pt x="6843" y="14621"/>
                </a:lnTo>
                <a:lnTo>
                  <a:pt x="9325" y="17367"/>
                </a:lnTo>
                <a:lnTo>
                  <a:pt x="11931" y="20151"/>
                </a:lnTo>
                <a:lnTo>
                  <a:pt x="14622" y="22006"/>
                </a:lnTo>
                <a:lnTo>
                  <a:pt x="17368" y="23243"/>
                </a:lnTo>
                <a:lnTo>
                  <a:pt x="20150" y="24068"/>
                </a:lnTo>
                <a:lnTo>
                  <a:pt x="25816" y="28428"/>
                </a:lnTo>
                <a:lnTo>
                  <a:pt x="33403" y="35144"/>
                </a:lnTo>
                <a:lnTo>
                  <a:pt x="50088" y="50862"/>
                </a:lnTo>
                <a:lnTo>
                  <a:pt x="76322" y="76475"/>
                </a:lnTo>
                <a:lnTo>
                  <a:pt x="82314" y="82415"/>
                </a:lnTo>
                <a:lnTo>
                  <a:pt x="89166" y="88281"/>
                </a:lnTo>
                <a:lnTo>
                  <a:pt x="96591" y="94096"/>
                </a:lnTo>
                <a:lnTo>
                  <a:pt x="104399" y="99878"/>
                </a:lnTo>
                <a:lnTo>
                  <a:pt x="112462" y="106590"/>
                </a:lnTo>
                <a:lnTo>
                  <a:pt x="120694" y="113923"/>
                </a:lnTo>
                <a:lnTo>
                  <a:pt x="145732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63) 3/8 + 5/12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135"/>
          <p:cNvSpPr/>
          <p:nvPr/>
        </p:nvSpPr>
        <p:spPr>
          <a:xfrm>
            <a:off x="2344385" y="1843087"/>
            <a:ext cx="67129" cy="62621"/>
          </a:xfrm>
          <a:custGeom>
            <a:avLst/>
            <a:gdLst/>
            <a:ahLst/>
            <a:cxnLst/>
            <a:rect l="0" t="0" r="0" b="0"/>
            <a:pathLst>
              <a:path w="67129" h="62621">
                <a:moveTo>
                  <a:pt x="33054" y="25718"/>
                </a:moveTo>
                <a:lnTo>
                  <a:pt x="37605" y="25718"/>
                </a:lnTo>
                <a:lnTo>
                  <a:pt x="38946" y="26670"/>
                </a:lnTo>
                <a:lnTo>
                  <a:pt x="39840" y="28258"/>
                </a:lnTo>
                <a:lnTo>
                  <a:pt x="40435" y="30268"/>
                </a:lnTo>
                <a:lnTo>
                  <a:pt x="41785" y="30656"/>
                </a:lnTo>
                <a:lnTo>
                  <a:pt x="43637" y="29963"/>
                </a:lnTo>
                <a:lnTo>
                  <a:pt x="45825" y="28548"/>
                </a:lnTo>
                <a:lnTo>
                  <a:pt x="46330" y="27604"/>
                </a:lnTo>
                <a:lnTo>
                  <a:pt x="45715" y="26975"/>
                </a:lnTo>
                <a:lnTo>
                  <a:pt x="44352" y="26556"/>
                </a:lnTo>
                <a:lnTo>
                  <a:pt x="44396" y="27229"/>
                </a:lnTo>
                <a:lnTo>
                  <a:pt x="45378" y="28630"/>
                </a:lnTo>
                <a:lnTo>
                  <a:pt x="49247" y="33172"/>
                </a:lnTo>
                <a:lnTo>
                  <a:pt x="59019" y="47611"/>
                </a:lnTo>
                <a:lnTo>
                  <a:pt x="61794" y="52696"/>
                </a:lnTo>
                <a:lnTo>
                  <a:pt x="63644" y="57038"/>
                </a:lnTo>
                <a:lnTo>
                  <a:pt x="64878" y="60885"/>
                </a:lnTo>
                <a:lnTo>
                  <a:pt x="65700" y="62498"/>
                </a:lnTo>
                <a:lnTo>
                  <a:pt x="66248" y="62620"/>
                </a:lnTo>
                <a:lnTo>
                  <a:pt x="67128" y="60524"/>
                </a:lnTo>
                <a:lnTo>
                  <a:pt x="66248" y="59399"/>
                </a:lnTo>
                <a:lnTo>
                  <a:pt x="64708" y="57697"/>
                </a:lnTo>
                <a:lnTo>
                  <a:pt x="62730" y="55610"/>
                </a:lnTo>
                <a:lnTo>
                  <a:pt x="61410" y="53266"/>
                </a:lnTo>
                <a:lnTo>
                  <a:pt x="60531" y="50750"/>
                </a:lnTo>
                <a:lnTo>
                  <a:pt x="59119" y="44421"/>
                </a:lnTo>
                <a:lnTo>
                  <a:pt x="58051" y="42949"/>
                </a:lnTo>
                <a:lnTo>
                  <a:pt x="56386" y="41015"/>
                </a:lnTo>
                <a:lnTo>
                  <a:pt x="54324" y="38773"/>
                </a:lnTo>
                <a:lnTo>
                  <a:pt x="52949" y="36326"/>
                </a:lnTo>
                <a:lnTo>
                  <a:pt x="52033" y="33743"/>
                </a:lnTo>
                <a:lnTo>
                  <a:pt x="51422" y="31068"/>
                </a:lnTo>
                <a:lnTo>
                  <a:pt x="50062" y="29284"/>
                </a:lnTo>
                <a:lnTo>
                  <a:pt x="48203" y="28095"/>
                </a:lnTo>
                <a:lnTo>
                  <a:pt x="46011" y="27303"/>
                </a:lnTo>
                <a:lnTo>
                  <a:pt x="43597" y="26774"/>
                </a:lnTo>
                <a:lnTo>
                  <a:pt x="41035" y="26422"/>
                </a:lnTo>
                <a:lnTo>
                  <a:pt x="38375" y="26187"/>
                </a:lnTo>
                <a:lnTo>
                  <a:pt x="35649" y="26031"/>
                </a:lnTo>
                <a:lnTo>
                  <a:pt x="30080" y="25857"/>
                </a:lnTo>
                <a:lnTo>
                  <a:pt x="24404" y="24858"/>
                </a:lnTo>
                <a:lnTo>
                  <a:pt x="16810" y="23239"/>
                </a:lnTo>
                <a:lnTo>
                  <a:pt x="7937" y="21208"/>
                </a:lnTo>
                <a:lnTo>
                  <a:pt x="2975" y="19854"/>
                </a:lnTo>
                <a:lnTo>
                  <a:pt x="619" y="18951"/>
                </a:lnTo>
                <a:lnTo>
                  <a:pt x="0" y="18349"/>
                </a:lnTo>
                <a:lnTo>
                  <a:pt x="541" y="16995"/>
                </a:lnTo>
                <a:lnTo>
                  <a:pt x="1854" y="15140"/>
                </a:lnTo>
                <a:lnTo>
                  <a:pt x="3681" y="12951"/>
                </a:lnTo>
                <a:lnTo>
                  <a:pt x="5853" y="10539"/>
                </a:lnTo>
                <a:lnTo>
                  <a:pt x="159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36"/>
          <p:cNvSpPr/>
          <p:nvPr/>
        </p:nvSpPr>
        <p:spPr>
          <a:xfrm>
            <a:off x="1228807" y="1958419"/>
            <a:ext cx="411398" cy="441882"/>
          </a:xfrm>
          <a:custGeom>
            <a:avLst/>
            <a:gdLst/>
            <a:ahLst/>
            <a:cxnLst/>
            <a:rect l="0" t="0" r="0" b="0"/>
            <a:pathLst>
              <a:path w="411398" h="441882">
                <a:moveTo>
                  <a:pt x="8490" y="30401"/>
                </a:moveTo>
                <a:lnTo>
                  <a:pt x="3551" y="30401"/>
                </a:lnTo>
                <a:lnTo>
                  <a:pt x="5660" y="30401"/>
                </a:lnTo>
                <a:lnTo>
                  <a:pt x="5651" y="29448"/>
                </a:lnTo>
                <a:lnTo>
                  <a:pt x="0" y="21933"/>
                </a:lnTo>
                <a:lnTo>
                  <a:pt x="4493" y="17308"/>
                </a:lnTo>
                <a:lnTo>
                  <a:pt x="6778" y="15957"/>
                </a:lnTo>
                <a:lnTo>
                  <a:pt x="14544" y="13104"/>
                </a:lnTo>
                <a:lnTo>
                  <a:pt x="22878" y="7601"/>
                </a:lnTo>
                <a:lnTo>
                  <a:pt x="31380" y="4595"/>
                </a:lnTo>
                <a:lnTo>
                  <a:pt x="37078" y="517"/>
                </a:lnTo>
                <a:lnTo>
                  <a:pt x="40884" y="0"/>
                </a:lnTo>
                <a:lnTo>
                  <a:pt x="50192" y="1967"/>
                </a:lnTo>
                <a:lnTo>
                  <a:pt x="60679" y="3476"/>
                </a:lnTo>
                <a:lnTo>
                  <a:pt x="66143" y="3878"/>
                </a:lnTo>
                <a:lnTo>
                  <a:pt x="70738" y="5099"/>
                </a:lnTo>
                <a:lnTo>
                  <a:pt x="78383" y="8995"/>
                </a:lnTo>
                <a:lnTo>
                  <a:pt x="80803" y="11368"/>
                </a:lnTo>
                <a:lnTo>
                  <a:pt x="82416" y="13902"/>
                </a:lnTo>
                <a:lnTo>
                  <a:pt x="83491" y="16544"/>
                </a:lnTo>
                <a:lnTo>
                  <a:pt x="85161" y="18305"/>
                </a:lnTo>
                <a:lnTo>
                  <a:pt x="87227" y="19480"/>
                </a:lnTo>
                <a:lnTo>
                  <a:pt x="89556" y="20262"/>
                </a:lnTo>
                <a:lnTo>
                  <a:pt x="99764" y="26212"/>
                </a:lnTo>
                <a:lnTo>
                  <a:pt x="111921" y="33302"/>
                </a:lnTo>
                <a:lnTo>
                  <a:pt x="124121" y="38245"/>
                </a:lnTo>
                <a:lnTo>
                  <a:pt x="133767" y="45319"/>
                </a:lnTo>
                <a:lnTo>
                  <a:pt x="139734" y="50683"/>
                </a:lnTo>
                <a:lnTo>
                  <a:pt x="141706" y="54400"/>
                </a:lnTo>
                <a:lnTo>
                  <a:pt x="143897" y="63610"/>
                </a:lnTo>
                <a:lnTo>
                  <a:pt x="147411" y="79132"/>
                </a:lnTo>
                <a:lnTo>
                  <a:pt x="149681" y="88606"/>
                </a:lnTo>
                <a:lnTo>
                  <a:pt x="151195" y="98732"/>
                </a:lnTo>
                <a:lnTo>
                  <a:pt x="152204" y="109292"/>
                </a:lnTo>
                <a:lnTo>
                  <a:pt x="152877" y="120142"/>
                </a:lnTo>
                <a:lnTo>
                  <a:pt x="152373" y="130233"/>
                </a:lnTo>
                <a:lnTo>
                  <a:pt x="151084" y="139819"/>
                </a:lnTo>
                <a:lnTo>
                  <a:pt x="149273" y="149066"/>
                </a:lnTo>
                <a:lnTo>
                  <a:pt x="146160" y="159993"/>
                </a:lnTo>
                <a:lnTo>
                  <a:pt x="142180" y="172041"/>
                </a:lnTo>
                <a:lnTo>
                  <a:pt x="137622" y="184835"/>
                </a:lnTo>
                <a:lnTo>
                  <a:pt x="133630" y="195269"/>
                </a:lnTo>
                <a:lnTo>
                  <a:pt x="130017" y="204130"/>
                </a:lnTo>
                <a:lnTo>
                  <a:pt x="95383" y="285706"/>
                </a:lnTo>
                <a:lnTo>
                  <a:pt x="89278" y="300617"/>
                </a:lnTo>
                <a:lnTo>
                  <a:pt x="85209" y="311510"/>
                </a:lnTo>
                <a:lnTo>
                  <a:pt x="82496" y="319724"/>
                </a:lnTo>
                <a:lnTo>
                  <a:pt x="79481" y="332344"/>
                </a:lnTo>
                <a:lnTo>
                  <a:pt x="78142" y="344302"/>
                </a:lnTo>
                <a:lnTo>
                  <a:pt x="78737" y="348253"/>
                </a:lnTo>
                <a:lnTo>
                  <a:pt x="80086" y="350887"/>
                </a:lnTo>
                <a:lnTo>
                  <a:pt x="92707" y="362306"/>
                </a:lnTo>
                <a:lnTo>
                  <a:pt x="101800" y="367779"/>
                </a:lnTo>
                <a:lnTo>
                  <a:pt x="112191" y="370847"/>
                </a:lnTo>
                <a:lnTo>
                  <a:pt x="117629" y="371664"/>
                </a:lnTo>
                <a:lnTo>
                  <a:pt x="128874" y="372210"/>
                </a:lnTo>
                <a:lnTo>
                  <a:pt x="161689" y="372816"/>
                </a:lnTo>
                <a:lnTo>
                  <a:pt x="176345" y="373930"/>
                </a:lnTo>
                <a:lnTo>
                  <a:pt x="188973" y="375625"/>
                </a:lnTo>
                <a:lnTo>
                  <a:pt x="200250" y="377708"/>
                </a:lnTo>
                <a:lnTo>
                  <a:pt x="210625" y="380049"/>
                </a:lnTo>
                <a:lnTo>
                  <a:pt x="220399" y="382562"/>
                </a:lnTo>
                <a:lnTo>
                  <a:pt x="229773" y="385190"/>
                </a:lnTo>
                <a:lnTo>
                  <a:pt x="263048" y="393190"/>
                </a:lnTo>
                <a:lnTo>
                  <a:pt x="283923" y="397990"/>
                </a:lnTo>
                <a:lnTo>
                  <a:pt x="322357" y="405864"/>
                </a:lnTo>
                <a:lnTo>
                  <a:pt x="340607" y="409297"/>
                </a:lnTo>
                <a:lnTo>
                  <a:pt x="354679" y="412538"/>
                </a:lnTo>
                <a:lnTo>
                  <a:pt x="365965" y="415651"/>
                </a:lnTo>
                <a:lnTo>
                  <a:pt x="375394" y="418679"/>
                </a:lnTo>
                <a:lnTo>
                  <a:pt x="383585" y="422603"/>
                </a:lnTo>
                <a:lnTo>
                  <a:pt x="390951" y="427124"/>
                </a:lnTo>
                <a:lnTo>
                  <a:pt x="411397" y="441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37"/>
          <p:cNvSpPr/>
          <p:nvPr/>
        </p:nvSpPr>
        <p:spPr>
          <a:xfrm>
            <a:off x="1718168" y="2040255"/>
            <a:ext cx="307800" cy="248493"/>
          </a:xfrm>
          <a:custGeom>
            <a:avLst/>
            <a:gdLst/>
            <a:ahLst/>
            <a:cxnLst/>
            <a:rect l="0" t="0" r="0" b="0"/>
            <a:pathLst>
              <a:path w="307800" h="248493">
                <a:moveTo>
                  <a:pt x="33479" y="0"/>
                </a:moveTo>
                <a:lnTo>
                  <a:pt x="33479" y="26693"/>
                </a:lnTo>
                <a:lnTo>
                  <a:pt x="32526" y="32083"/>
                </a:lnTo>
                <a:lnTo>
                  <a:pt x="30939" y="38533"/>
                </a:lnTo>
                <a:lnTo>
                  <a:pt x="28928" y="45691"/>
                </a:lnTo>
                <a:lnTo>
                  <a:pt x="27587" y="52368"/>
                </a:lnTo>
                <a:lnTo>
                  <a:pt x="26694" y="58725"/>
                </a:lnTo>
                <a:lnTo>
                  <a:pt x="26098" y="64867"/>
                </a:lnTo>
                <a:lnTo>
                  <a:pt x="25701" y="75629"/>
                </a:lnTo>
                <a:lnTo>
                  <a:pt x="25063" y="130650"/>
                </a:lnTo>
                <a:lnTo>
                  <a:pt x="25011" y="141392"/>
                </a:lnTo>
                <a:lnTo>
                  <a:pt x="24024" y="151411"/>
                </a:lnTo>
                <a:lnTo>
                  <a:pt x="22413" y="160948"/>
                </a:lnTo>
                <a:lnTo>
                  <a:pt x="20387" y="170164"/>
                </a:lnTo>
                <a:lnTo>
                  <a:pt x="17131" y="182022"/>
                </a:lnTo>
                <a:lnTo>
                  <a:pt x="0" y="237432"/>
                </a:lnTo>
                <a:lnTo>
                  <a:pt x="1635" y="238298"/>
                </a:lnTo>
                <a:lnTo>
                  <a:pt x="8531" y="239260"/>
                </a:lnTo>
                <a:lnTo>
                  <a:pt x="15895" y="240469"/>
                </a:lnTo>
                <a:lnTo>
                  <a:pt x="36776" y="244352"/>
                </a:lnTo>
                <a:lnTo>
                  <a:pt x="53775" y="245769"/>
                </a:lnTo>
                <a:lnTo>
                  <a:pt x="74632" y="246713"/>
                </a:lnTo>
                <a:lnTo>
                  <a:pt x="144690" y="248229"/>
                </a:lnTo>
                <a:lnTo>
                  <a:pt x="203908" y="248492"/>
                </a:lnTo>
                <a:lnTo>
                  <a:pt x="221393" y="247576"/>
                </a:lnTo>
                <a:lnTo>
                  <a:pt x="235908" y="246013"/>
                </a:lnTo>
                <a:lnTo>
                  <a:pt x="248441" y="244018"/>
                </a:lnTo>
                <a:lnTo>
                  <a:pt x="259655" y="242689"/>
                </a:lnTo>
                <a:lnTo>
                  <a:pt x="269988" y="241802"/>
                </a:lnTo>
                <a:lnTo>
                  <a:pt x="287184" y="240817"/>
                </a:lnTo>
                <a:lnTo>
                  <a:pt x="307799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38"/>
          <p:cNvSpPr/>
          <p:nvPr/>
        </p:nvSpPr>
        <p:spPr>
          <a:xfrm>
            <a:off x="1888807" y="2211705"/>
            <a:ext cx="51436" cy="325756"/>
          </a:xfrm>
          <a:custGeom>
            <a:avLst/>
            <a:gdLst/>
            <a:ahLst/>
            <a:cxnLst/>
            <a:rect l="0" t="0" r="0" b="0"/>
            <a:pathLst>
              <a:path w="51436" h="325756">
                <a:moveTo>
                  <a:pt x="0" y="0"/>
                </a:moveTo>
                <a:lnTo>
                  <a:pt x="0" y="18203"/>
                </a:lnTo>
                <a:lnTo>
                  <a:pt x="953" y="24517"/>
                </a:lnTo>
                <a:lnTo>
                  <a:pt x="2540" y="29680"/>
                </a:lnTo>
                <a:lnTo>
                  <a:pt x="4551" y="34074"/>
                </a:lnTo>
                <a:lnTo>
                  <a:pt x="5891" y="39861"/>
                </a:lnTo>
                <a:lnTo>
                  <a:pt x="6785" y="46576"/>
                </a:lnTo>
                <a:lnTo>
                  <a:pt x="7381" y="53911"/>
                </a:lnTo>
                <a:lnTo>
                  <a:pt x="8731" y="62610"/>
                </a:lnTo>
                <a:lnTo>
                  <a:pt x="10583" y="72220"/>
                </a:lnTo>
                <a:lnTo>
                  <a:pt x="12770" y="82437"/>
                </a:lnTo>
                <a:lnTo>
                  <a:pt x="24950" y="151425"/>
                </a:lnTo>
                <a:lnTo>
                  <a:pt x="28063" y="173340"/>
                </a:lnTo>
                <a:lnTo>
                  <a:pt x="30139" y="191760"/>
                </a:lnTo>
                <a:lnTo>
                  <a:pt x="31523" y="207850"/>
                </a:lnTo>
                <a:lnTo>
                  <a:pt x="33398" y="222386"/>
                </a:lnTo>
                <a:lnTo>
                  <a:pt x="35600" y="235887"/>
                </a:lnTo>
                <a:lnTo>
                  <a:pt x="38021" y="248698"/>
                </a:lnTo>
                <a:lnTo>
                  <a:pt x="39635" y="260096"/>
                </a:lnTo>
                <a:lnTo>
                  <a:pt x="40711" y="270552"/>
                </a:lnTo>
                <a:lnTo>
                  <a:pt x="41428" y="280381"/>
                </a:lnTo>
                <a:lnTo>
                  <a:pt x="42859" y="288838"/>
                </a:lnTo>
                <a:lnTo>
                  <a:pt x="44765" y="296381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39"/>
          <p:cNvSpPr/>
          <p:nvPr/>
        </p:nvSpPr>
        <p:spPr>
          <a:xfrm>
            <a:off x="1194434" y="1903095"/>
            <a:ext cx="934404" cy="77153"/>
          </a:xfrm>
          <a:custGeom>
            <a:avLst/>
            <a:gdLst/>
            <a:ahLst/>
            <a:cxnLst/>
            <a:rect l="0" t="0" r="0" b="0"/>
            <a:pathLst>
              <a:path w="934404" h="77153">
                <a:moveTo>
                  <a:pt x="0" y="0"/>
                </a:moveTo>
                <a:lnTo>
                  <a:pt x="18204" y="4550"/>
                </a:lnTo>
                <a:lnTo>
                  <a:pt x="24519" y="6843"/>
                </a:lnTo>
                <a:lnTo>
                  <a:pt x="29681" y="9325"/>
                </a:lnTo>
                <a:lnTo>
                  <a:pt x="34075" y="11931"/>
                </a:lnTo>
                <a:lnTo>
                  <a:pt x="42719" y="13669"/>
                </a:lnTo>
                <a:lnTo>
                  <a:pt x="67564" y="15600"/>
                </a:lnTo>
                <a:lnTo>
                  <a:pt x="100196" y="16458"/>
                </a:lnTo>
                <a:lnTo>
                  <a:pt x="118233" y="16687"/>
                </a:lnTo>
                <a:lnTo>
                  <a:pt x="136924" y="17792"/>
                </a:lnTo>
                <a:lnTo>
                  <a:pt x="156053" y="19481"/>
                </a:lnTo>
                <a:lnTo>
                  <a:pt x="237691" y="28949"/>
                </a:lnTo>
                <a:lnTo>
                  <a:pt x="275618" y="33587"/>
                </a:lnTo>
                <a:lnTo>
                  <a:pt x="303761" y="37631"/>
                </a:lnTo>
                <a:lnTo>
                  <a:pt x="325380" y="41280"/>
                </a:lnTo>
                <a:lnTo>
                  <a:pt x="342650" y="44665"/>
                </a:lnTo>
                <a:lnTo>
                  <a:pt x="357021" y="46921"/>
                </a:lnTo>
                <a:lnTo>
                  <a:pt x="369459" y="48426"/>
                </a:lnTo>
                <a:lnTo>
                  <a:pt x="395662" y="50097"/>
                </a:lnTo>
                <a:lnTo>
                  <a:pt x="432707" y="50840"/>
                </a:lnTo>
                <a:lnTo>
                  <a:pt x="452302" y="51991"/>
                </a:lnTo>
                <a:lnTo>
                  <a:pt x="472032" y="53710"/>
                </a:lnTo>
                <a:lnTo>
                  <a:pt x="491853" y="55809"/>
                </a:lnTo>
                <a:lnTo>
                  <a:pt x="507925" y="56256"/>
                </a:lnTo>
                <a:lnTo>
                  <a:pt x="533402" y="54213"/>
                </a:lnTo>
                <a:lnTo>
                  <a:pt x="554250" y="55209"/>
                </a:lnTo>
                <a:lnTo>
                  <a:pt x="563810" y="56809"/>
                </a:lnTo>
                <a:lnTo>
                  <a:pt x="589673" y="58585"/>
                </a:lnTo>
                <a:lnTo>
                  <a:pt x="618312" y="59375"/>
                </a:lnTo>
                <a:lnTo>
                  <a:pt x="643741" y="59726"/>
                </a:lnTo>
                <a:lnTo>
                  <a:pt x="734087" y="64475"/>
                </a:lnTo>
                <a:lnTo>
                  <a:pt x="934403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40"/>
          <p:cNvSpPr/>
          <p:nvPr/>
        </p:nvSpPr>
        <p:spPr>
          <a:xfrm>
            <a:off x="1426435" y="1528805"/>
            <a:ext cx="248060" cy="348573"/>
          </a:xfrm>
          <a:custGeom>
            <a:avLst/>
            <a:gdLst/>
            <a:ahLst/>
            <a:cxnLst/>
            <a:rect l="0" t="0" r="0" b="0"/>
            <a:pathLst>
              <a:path w="248060" h="348573">
                <a:moveTo>
                  <a:pt x="102327" y="48535"/>
                </a:moveTo>
                <a:lnTo>
                  <a:pt x="93225" y="57636"/>
                </a:lnTo>
                <a:lnTo>
                  <a:pt x="89592" y="60317"/>
                </a:lnTo>
                <a:lnTo>
                  <a:pt x="83014" y="63296"/>
                </a:lnTo>
                <a:lnTo>
                  <a:pt x="78974" y="65996"/>
                </a:lnTo>
                <a:lnTo>
                  <a:pt x="74376" y="69700"/>
                </a:lnTo>
                <a:lnTo>
                  <a:pt x="69405" y="74075"/>
                </a:lnTo>
                <a:lnTo>
                  <a:pt x="65139" y="78897"/>
                </a:lnTo>
                <a:lnTo>
                  <a:pt x="57859" y="89334"/>
                </a:lnTo>
                <a:lnTo>
                  <a:pt x="27640" y="134831"/>
                </a:lnTo>
                <a:lnTo>
                  <a:pt x="23008" y="143213"/>
                </a:lnTo>
                <a:lnTo>
                  <a:pt x="18968" y="151659"/>
                </a:lnTo>
                <a:lnTo>
                  <a:pt x="15322" y="160146"/>
                </a:lnTo>
                <a:lnTo>
                  <a:pt x="11938" y="168662"/>
                </a:lnTo>
                <a:lnTo>
                  <a:pt x="5639" y="185745"/>
                </a:lnTo>
                <a:lnTo>
                  <a:pt x="3579" y="194301"/>
                </a:lnTo>
                <a:lnTo>
                  <a:pt x="2205" y="202862"/>
                </a:lnTo>
                <a:lnTo>
                  <a:pt x="1289" y="211427"/>
                </a:lnTo>
                <a:lnTo>
                  <a:pt x="678" y="219042"/>
                </a:lnTo>
                <a:lnTo>
                  <a:pt x="271" y="226024"/>
                </a:lnTo>
                <a:lnTo>
                  <a:pt x="0" y="232583"/>
                </a:lnTo>
                <a:lnTo>
                  <a:pt x="771" y="237909"/>
                </a:lnTo>
                <a:lnTo>
                  <a:pt x="4169" y="246366"/>
                </a:lnTo>
                <a:lnTo>
                  <a:pt x="11436" y="256482"/>
                </a:lnTo>
                <a:lnTo>
                  <a:pt x="15063" y="258604"/>
                </a:lnTo>
                <a:lnTo>
                  <a:pt x="19386" y="260018"/>
                </a:lnTo>
                <a:lnTo>
                  <a:pt x="24173" y="260961"/>
                </a:lnTo>
                <a:lnTo>
                  <a:pt x="29269" y="260637"/>
                </a:lnTo>
                <a:lnTo>
                  <a:pt x="34572" y="259469"/>
                </a:lnTo>
                <a:lnTo>
                  <a:pt x="40012" y="257738"/>
                </a:lnTo>
                <a:lnTo>
                  <a:pt x="44591" y="254678"/>
                </a:lnTo>
                <a:lnTo>
                  <a:pt x="52219" y="246199"/>
                </a:lnTo>
                <a:lnTo>
                  <a:pt x="56539" y="241271"/>
                </a:lnTo>
                <a:lnTo>
                  <a:pt x="61324" y="236080"/>
                </a:lnTo>
                <a:lnTo>
                  <a:pt x="66419" y="230715"/>
                </a:lnTo>
                <a:lnTo>
                  <a:pt x="70769" y="224281"/>
                </a:lnTo>
                <a:lnTo>
                  <a:pt x="74621" y="217134"/>
                </a:lnTo>
                <a:lnTo>
                  <a:pt x="78141" y="209511"/>
                </a:lnTo>
                <a:lnTo>
                  <a:pt x="81440" y="201573"/>
                </a:lnTo>
                <a:lnTo>
                  <a:pt x="84593" y="193422"/>
                </a:lnTo>
                <a:lnTo>
                  <a:pt x="87647" y="185131"/>
                </a:lnTo>
                <a:lnTo>
                  <a:pt x="90635" y="173889"/>
                </a:lnTo>
                <a:lnTo>
                  <a:pt x="93580" y="160679"/>
                </a:lnTo>
                <a:lnTo>
                  <a:pt x="96496" y="146158"/>
                </a:lnTo>
                <a:lnTo>
                  <a:pt x="100344" y="130762"/>
                </a:lnTo>
                <a:lnTo>
                  <a:pt x="104815" y="114783"/>
                </a:lnTo>
                <a:lnTo>
                  <a:pt x="109701" y="98415"/>
                </a:lnTo>
                <a:lnTo>
                  <a:pt x="114863" y="83693"/>
                </a:lnTo>
                <a:lnTo>
                  <a:pt x="120209" y="70069"/>
                </a:lnTo>
                <a:lnTo>
                  <a:pt x="125678" y="57176"/>
                </a:lnTo>
                <a:lnTo>
                  <a:pt x="131229" y="45723"/>
                </a:lnTo>
                <a:lnTo>
                  <a:pt x="136835" y="35230"/>
                </a:lnTo>
                <a:lnTo>
                  <a:pt x="142478" y="25377"/>
                </a:lnTo>
                <a:lnTo>
                  <a:pt x="147192" y="17856"/>
                </a:lnTo>
                <a:lnTo>
                  <a:pt x="151287" y="11890"/>
                </a:lnTo>
                <a:lnTo>
                  <a:pt x="154969" y="6960"/>
                </a:lnTo>
                <a:lnTo>
                  <a:pt x="158377" y="3673"/>
                </a:lnTo>
                <a:lnTo>
                  <a:pt x="161601" y="1482"/>
                </a:lnTo>
                <a:lnTo>
                  <a:pt x="164703" y="21"/>
                </a:lnTo>
                <a:lnTo>
                  <a:pt x="167723" y="0"/>
                </a:lnTo>
                <a:lnTo>
                  <a:pt x="170689" y="938"/>
                </a:lnTo>
                <a:lnTo>
                  <a:pt x="173620" y="2516"/>
                </a:lnTo>
                <a:lnTo>
                  <a:pt x="175573" y="4521"/>
                </a:lnTo>
                <a:lnTo>
                  <a:pt x="176875" y="6809"/>
                </a:lnTo>
                <a:lnTo>
                  <a:pt x="177743" y="9288"/>
                </a:lnTo>
                <a:lnTo>
                  <a:pt x="181248" y="14582"/>
                </a:lnTo>
                <a:lnTo>
                  <a:pt x="183516" y="17327"/>
                </a:lnTo>
                <a:lnTo>
                  <a:pt x="186036" y="27997"/>
                </a:lnTo>
                <a:lnTo>
                  <a:pt x="186708" y="34843"/>
                </a:lnTo>
                <a:lnTo>
                  <a:pt x="187156" y="44169"/>
                </a:lnTo>
                <a:lnTo>
                  <a:pt x="187654" y="67232"/>
                </a:lnTo>
                <a:lnTo>
                  <a:pt x="187934" y="102440"/>
                </a:lnTo>
                <a:lnTo>
                  <a:pt x="188926" y="113047"/>
                </a:lnTo>
                <a:lnTo>
                  <a:pt x="190540" y="122975"/>
                </a:lnTo>
                <a:lnTo>
                  <a:pt x="192568" y="132452"/>
                </a:lnTo>
                <a:lnTo>
                  <a:pt x="193920" y="142579"/>
                </a:lnTo>
                <a:lnTo>
                  <a:pt x="194821" y="153141"/>
                </a:lnTo>
                <a:lnTo>
                  <a:pt x="195423" y="163992"/>
                </a:lnTo>
                <a:lnTo>
                  <a:pt x="196776" y="175036"/>
                </a:lnTo>
                <a:lnTo>
                  <a:pt x="198630" y="186209"/>
                </a:lnTo>
                <a:lnTo>
                  <a:pt x="200819" y="197468"/>
                </a:lnTo>
                <a:lnTo>
                  <a:pt x="203231" y="207831"/>
                </a:lnTo>
                <a:lnTo>
                  <a:pt x="205791" y="217597"/>
                </a:lnTo>
                <a:lnTo>
                  <a:pt x="208451" y="226965"/>
                </a:lnTo>
                <a:lnTo>
                  <a:pt x="213946" y="244995"/>
                </a:lnTo>
                <a:lnTo>
                  <a:pt x="216744" y="253803"/>
                </a:lnTo>
                <a:lnTo>
                  <a:pt x="219562" y="264438"/>
                </a:lnTo>
                <a:lnTo>
                  <a:pt x="233782" y="324981"/>
                </a:lnTo>
                <a:lnTo>
                  <a:pt x="236636" y="332845"/>
                </a:lnTo>
                <a:lnTo>
                  <a:pt x="239492" y="338087"/>
                </a:lnTo>
                <a:lnTo>
                  <a:pt x="248059" y="34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41"/>
          <p:cNvSpPr/>
          <p:nvPr/>
        </p:nvSpPr>
        <p:spPr>
          <a:xfrm>
            <a:off x="2265997" y="2005964"/>
            <a:ext cx="385763" cy="17147"/>
          </a:xfrm>
          <a:custGeom>
            <a:avLst/>
            <a:gdLst/>
            <a:ahLst/>
            <a:cxnLst/>
            <a:rect l="0" t="0" r="0" b="0"/>
            <a:pathLst>
              <a:path w="385763" h="17147">
                <a:moveTo>
                  <a:pt x="0" y="17146"/>
                </a:moveTo>
                <a:lnTo>
                  <a:pt x="18203" y="12595"/>
                </a:lnTo>
                <a:lnTo>
                  <a:pt x="24518" y="11254"/>
                </a:lnTo>
                <a:lnTo>
                  <a:pt x="29680" y="10360"/>
                </a:lnTo>
                <a:lnTo>
                  <a:pt x="34074" y="9765"/>
                </a:lnTo>
                <a:lnTo>
                  <a:pt x="45576" y="9367"/>
                </a:lnTo>
                <a:lnTo>
                  <a:pt x="133091" y="8604"/>
                </a:lnTo>
                <a:lnTo>
                  <a:pt x="151089" y="8582"/>
                </a:lnTo>
                <a:lnTo>
                  <a:pt x="157876" y="9532"/>
                </a:lnTo>
                <a:lnTo>
                  <a:pt x="165258" y="11117"/>
                </a:lnTo>
                <a:lnTo>
                  <a:pt x="173037" y="13127"/>
                </a:lnTo>
                <a:lnTo>
                  <a:pt x="182985" y="14466"/>
                </a:lnTo>
                <a:lnTo>
                  <a:pt x="194380" y="15359"/>
                </a:lnTo>
                <a:lnTo>
                  <a:pt x="206740" y="15955"/>
                </a:lnTo>
                <a:lnTo>
                  <a:pt x="233172" y="16616"/>
                </a:lnTo>
                <a:lnTo>
                  <a:pt x="246888" y="16793"/>
                </a:lnTo>
                <a:lnTo>
                  <a:pt x="262699" y="15958"/>
                </a:lnTo>
                <a:lnTo>
                  <a:pt x="279908" y="14449"/>
                </a:lnTo>
                <a:lnTo>
                  <a:pt x="298048" y="12490"/>
                </a:lnTo>
                <a:lnTo>
                  <a:pt x="312046" y="10232"/>
                </a:lnTo>
                <a:lnTo>
                  <a:pt x="323283" y="7774"/>
                </a:lnTo>
                <a:lnTo>
                  <a:pt x="332680" y="5183"/>
                </a:lnTo>
                <a:lnTo>
                  <a:pt x="342754" y="3455"/>
                </a:lnTo>
                <a:lnTo>
                  <a:pt x="353280" y="2304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42"/>
          <p:cNvSpPr/>
          <p:nvPr/>
        </p:nvSpPr>
        <p:spPr>
          <a:xfrm>
            <a:off x="2454592" y="1860232"/>
            <a:ext cx="94298" cy="402908"/>
          </a:xfrm>
          <a:custGeom>
            <a:avLst/>
            <a:gdLst/>
            <a:ahLst/>
            <a:cxnLst/>
            <a:rect l="0" t="0" r="0" b="0"/>
            <a:pathLst>
              <a:path w="94298" h="402908">
                <a:moveTo>
                  <a:pt x="0" y="0"/>
                </a:moveTo>
                <a:lnTo>
                  <a:pt x="0" y="18203"/>
                </a:lnTo>
                <a:lnTo>
                  <a:pt x="952" y="26423"/>
                </a:lnTo>
                <a:lnTo>
                  <a:pt x="2540" y="34760"/>
                </a:lnTo>
                <a:lnTo>
                  <a:pt x="11932" y="73224"/>
                </a:lnTo>
                <a:lnTo>
                  <a:pt x="14622" y="91678"/>
                </a:lnTo>
                <a:lnTo>
                  <a:pt x="20151" y="142663"/>
                </a:lnTo>
                <a:lnTo>
                  <a:pt x="23911" y="169404"/>
                </a:lnTo>
                <a:lnTo>
                  <a:pt x="28324" y="195803"/>
                </a:lnTo>
                <a:lnTo>
                  <a:pt x="44541" y="281565"/>
                </a:lnTo>
                <a:lnTo>
                  <a:pt x="47792" y="296295"/>
                </a:lnTo>
                <a:lnTo>
                  <a:pt x="50911" y="308972"/>
                </a:lnTo>
                <a:lnTo>
                  <a:pt x="53943" y="320281"/>
                </a:lnTo>
                <a:lnTo>
                  <a:pt x="56917" y="329726"/>
                </a:lnTo>
                <a:lnTo>
                  <a:pt x="59852" y="337927"/>
                </a:lnTo>
                <a:lnTo>
                  <a:pt x="62762" y="345300"/>
                </a:lnTo>
                <a:lnTo>
                  <a:pt x="66606" y="353073"/>
                </a:lnTo>
                <a:lnTo>
                  <a:pt x="71074" y="361112"/>
                </a:lnTo>
                <a:lnTo>
                  <a:pt x="75958" y="369329"/>
                </a:lnTo>
                <a:lnTo>
                  <a:pt x="79213" y="376712"/>
                </a:lnTo>
                <a:lnTo>
                  <a:pt x="81384" y="383538"/>
                </a:lnTo>
                <a:lnTo>
                  <a:pt x="94297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43"/>
          <p:cNvSpPr/>
          <p:nvPr/>
        </p:nvSpPr>
        <p:spPr>
          <a:xfrm>
            <a:off x="3046094" y="1577340"/>
            <a:ext cx="68582" cy="351473"/>
          </a:xfrm>
          <a:custGeom>
            <a:avLst/>
            <a:gdLst/>
            <a:ahLst/>
            <a:cxnLst/>
            <a:rect l="0" t="0" r="0" b="0"/>
            <a:pathLst>
              <a:path w="68582" h="351473">
                <a:moveTo>
                  <a:pt x="0" y="0"/>
                </a:moveTo>
                <a:lnTo>
                  <a:pt x="4551" y="0"/>
                </a:lnTo>
                <a:lnTo>
                  <a:pt x="6844" y="2857"/>
                </a:lnTo>
                <a:lnTo>
                  <a:pt x="9326" y="7620"/>
                </a:lnTo>
                <a:lnTo>
                  <a:pt x="11932" y="13652"/>
                </a:lnTo>
                <a:lnTo>
                  <a:pt x="17369" y="25435"/>
                </a:lnTo>
                <a:lnTo>
                  <a:pt x="20151" y="31244"/>
                </a:lnTo>
                <a:lnTo>
                  <a:pt x="22007" y="37022"/>
                </a:lnTo>
                <a:lnTo>
                  <a:pt x="23244" y="42778"/>
                </a:lnTo>
                <a:lnTo>
                  <a:pt x="24069" y="48521"/>
                </a:lnTo>
                <a:lnTo>
                  <a:pt x="25571" y="54255"/>
                </a:lnTo>
                <a:lnTo>
                  <a:pt x="27525" y="59982"/>
                </a:lnTo>
                <a:lnTo>
                  <a:pt x="29780" y="65706"/>
                </a:lnTo>
                <a:lnTo>
                  <a:pt x="31284" y="74283"/>
                </a:lnTo>
                <a:lnTo>
                  <a:pt x="32286" y="84765"/>
                </a:lnTo>
                <a:lnTo>
                  <a:pt x="32954" y="96515"/>
                </a:lnTo>
                <a:lnTo>
                  <a:pt x="33697" y="145130"/>
                </a:lnTo>
                <a:lnTo>
                  <a:pt x="33895" y="176763"/>
                </a:lnTo>
                <a:lnTo>
                  <a:pt x="34979" y="199757"/>
                </a:lnTo>
                <a:lnTo>
                  <a:pt x="36655" y="216991"/>
                </a:lnTo>
                <a:lnTo>
                  <a:pt x="46187" y="276542"/>
                </a:lnTo>
                <a:lnTo>
                  <a:pt x="48889" y="289136"/>
                </a:lnTo>
                <a:lnTo>
                  <a:pt x="51643" y="299437"/>
                </a:lnTo>
                <a:lnTo>
                  <a:pt x="54431" y="308210"/>
                </a:lnTo>
                <a:lnTo>
                  <a:pt x="57243" y="315010"/>
                </a:lnTo>
                <a:lnTo>
                  <a:pt x="60069" y="320497"/>
                </a:lnTo>
                <a:lnTo>
                  <a:pt x="62906" y="325107"/>
                </a:lnTo>
                <a:lnTo>
                  <a:pt x="64798" y="329133"/>
                </a:lnTo>
                <a:lnTo>
                  <a:pt x="66059" y="332769"/>
                </a:lnTo>
                <a:lnTo>
                  <a:pt x="68581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44"/>
          <p:cNvSpPr/>
          <p:nvPr/>
        </p:nvSpPr>
        <p:spPr>
          <a:xfrm>
            <a:off x="3286265" y="1560194"/>
            <a:ext cx="238432" cy="340669"/>
          </a:xfrm>
          <a:custGeom>
            <a:avLst/>
            <a:gdLst/>
            <a:ahLst/>
            <a:cxnLst/>
            <a:rect l="0" t="0" r="0" b="0"/>
            <a:pathLst>
              <a:path w="238432" h="340669">
                <a:moveTo>
                  <a:pt x="154164" y="8573"/>
                </a:moveTo>
                <a:lnTo>
                  <a:pt x="145063" y="4022"/>
                </a:lnTo>
                <a:lnTo>
                  <a:pt x="138055" y="1788"/>
                </a:lnTo>
                <a:lnTo>
                  <a:pt x="130345" y="354"/>
                </a:lnTo>
                <a:lnTo>
                  <a:pt x="126855" y="1188"/>
                </a:lnTo>
                <a:lnTo>
                  <a:pt x="121670" y="2698"/>
                </a:lnTo>
                <a:lnTo>
                  <a:pt x="115357" y="4656"/>
                </a:lnTo>
                <a:lnTo>
                  <a:pt x="110195" y="5962"/>
                </a:lnTo>
                <a:lnTo>
                  <a:pt x="105802" y="6832"/>
                </a:lnTo>
                <a:lnTo>
                  <a:pt x="101920" y="7412"/>
                </a:lnTo>
                <a:lnTo>
                  <a:pt x="95523" y="11609"/>
                </a:lnTo>
                <a:lnTo>
                  <a:pt x="87448" y="18217"/>
                </a:lnTo>
                <a:lnTo>
                  <a:pt x="70220" y="33814"/>
                </a:lnTo>
                <a:lnTo>
                  <a:pt x="56213" y="47096"/>
                </a:lnTo>
                <a:lnTo>
                  <a:pt x="49811" y="54258"/>
                </a:lnTo>
                <a:lnTo>
                  <a:pt x="43638" y="61890"/>
                </a:lnTo>
                <a:lnTo>
                  <a:pt x="37618" y="69835"/>
                </a:lnTo>
                <a:lnTo>
                  <a:pt x="32652" y="76084"/>
                </a:lnTo>
                <a:lnTo>
                  <a:pt x="28388" y="81203"/>
                </a:lnTo>
                <a:lnTo>
                  <a:pt x="24594" y="85568"/>
                </a:lnTo>
                <a:lnTo>
                  <a:pt x="22064" y="90383"/>
                </a:lnTo>
                <a:lnTo>
                  <a:pt x="19253" y="100813"/>
                </a:lnTo>
                <a:lnTo>
                  <a:pt x="17551" y="106261"/>
                </a:lnTo>
                <a:lnTo>
                  <a:pt x="15464" y="111799"/>
                </a:lnTo>
                <a:lnTo>
                  <a:pt x="13120" y="117395"/>
                </a:lnTo>
                <a:lnTo>
                  <a:pt x="10605" y="125889"/>
                </a:lnTo>
                <a:lnTo>
                  <a:pt x="7976" y="136313"/>
                </a:lnTo>
                <a:lnTo>
                  <a:pt x="5270" y="148026"/>
                </a:lnTo>
                <a:lnTo>
                  <a:pt x="3467" y="158692"/>
                </a:lnTo>
                <a:lnTo>
                  <a:pt x="2264" y="168659"/>
                </a:lnTo>
                <a:lnTo>
                  <a:pt x="1463" y="178162"/>
                </a:lnTo>
                <a:lnTo>
                  <a:pt x="928" y="189260"/>
                </a:lnTo>
                <a:lnTo>
                  <a:pt x="335" y="214291"/>
                </a:lnTo>
                <a:lnTo>
                  <a:pt x="0" y="255158"/>
                </a:lnTo>
                <a:lnTo>
                  <a:pt x="906" y="266308"/>
                </a:lnTo>
                <a:lnTo>
                  <a:pt x="2462" y="275646"/>
                </a:lnTo>
                <a:lnTo>
                  <a:pt x="4452" y="283777"/>
                </a:lnTo>
                <a:lnTo>
                  <a:pt x="6731" y="291102"/>
                </a:lnTo>
                <a:lnTo>
                  <a:pt x="9203" y="297891"/>
                </a:lnTo>
                <a:lnTo>
                  <a:pt x="11804" y="304322"/>
                </a:lnTo>
                <a:lnTo>
                  <a:pt x="15442" y="310514"/>
                </a:lnTo>
                <a:lnTo>
                  <a:pt x="19773" y="316547"/>
                </a:lnTo>
                <a:lnTo>
                  <a:pt x="24565" y="322474"/>
                </a:lnTo>
                <a:lnTo>
                  <a:pt x="28713" y="327378"/>
                </a:lnTo>
                <a:lnTo>
                  <a:pt x="35861" y="335367"/>
                </a:lnTo>
                <a:lnTo>
                  <a:pt x="40053" y="337878"/>
                </a:lnTo>
                <a:lnTo>
                  <a:pt x="44752" y="339552"/>
                </a:lnTo>
                <a:lnTo>
                  <a:pt x="49791" y="340668"/>
                </a:lnTo>
                <a:lnTo>
                  <a:pt x="55054" y="340460"/>
                </a:lnTo>
                <a:lnTo>
                  <a:pt x="60469" y="339368"/>
                </a:lnTo>
                <a:lnTo>
                  <a:pt x="65983" y="337688"/>
                </a:lnTo>
                <a:lnTo>
                  <a:pt x="71564" y="335616"/>
                </a:lnTo>
                <a:lnTo>
                  <a:pt x="77190" y="333281"/>
                </a:lnTo>
                <a:lnTo>
                  <a:pt x="82846" y="330773"/>
                </a:lnTo>
                <a:lnTo>
                  <a:pt x="94210" y="325445"/>
                </a:lnTo>
                <a:lnTo>
                  <a:pt x="99907" y="322691"/>
                </a:lnTo>
                <a:lnTo>
                  <a:pt x="105610" y="318950"/>
                </a:lnTo>
                <a:lnTo>
                  <a:pt x="111318" y="314551"/>
                </a:lnTo>
                <a:lnTo>
                  <a:pt x="117028" y="309713"/>
                </a:lnTo>
                <a:lnTo>
                  <a:pt x="122739" y="304583"/>
                </a:lnTo>
                <a:lnTo>
                  <a:pt x="134165" y="293803"/>
                </a:lnTo>
                <a:lnTo>
                  <a:pt x="140832" y="288261"/>
                </a:lnTo>
                <a:lnTo>
                  <a:pt x="148133" y="282662"/>
                </a:lnTo>
                <a:lnTo>
                  <a:pt x="155859" y="277024"/>
                </a:lnTo>
                <a:lnTo>
                  <a:pt x="162914" y="270408"/>
                </a:lnTo>
                <a:lnTo>
                  <a:pt x="169522" y="263140"/>
                </a:lnTo>
                <a:lnTo>
                  <a:pt x="175833" y="255437"/>
                </a:lnTo>
                <a:lnTo>
                  <a:pt x="181945" y="247444"/>
                </a:lnTo>
                <a:lnTo>
                  <a:pt x="187925" y="239258"/>
                </a:lnTo>
                <a:lnTo>
                  <a:pt x="193816" y="230943"/>
                </a:lnTo>
                <a:lnTo>
                  <a:pt x="198697" y="222542"/>
                </a:lnTo>
                <a:lnTo>
                  <a:pt x="202903" y="214084"/>
                </a:lnTo>
                <a:lnTo>
                  <a:pt x="206660" y="205588"/>
                </a:lnTo>
                <a:lnTo>
                  <a:pt x="211069" y="197066"/>
                </a:lnTo>
                <a:lnTo>
                  <a:pt x="215913" y="188528"/>
                </a:lnTo>
                <a:lnTo>
                  <a:pt x="221048" y="179978"/>
                </a:lnTo>
                <a:lnTo>
                  <a:pt x="224471" y="170468"/>
                </a:lnTo>
                <a:lnTo>
                  <a:pt x="226753" y="160318"/>
                </a:lnTo>
                <a:lnTo>
                  <a:pt x="228274" y="149741"/>
                </a:lnTo>
                <a:lnTo>
                  <a:pt x="230241" y="139833"/>
                </a:lnTo>
                <a:lnTo>
                  <a:pt x="232505" y="130370"/>
                </a:lnTo>
                <a:lnTo>
                  <a:pt x="234966" y="121203"/>
                </a:lnTo>
                <a:lnTo>
                  <a:pt x="236607" y="113187"/>
                </a:lnTo>
                <a:lnTo>
                  <a:pt x="237701" y="105938"/>
                </a:lnTo>
                <a:lnTo>
                  <a:pt x="238431" y="99201"/>
                </a:lnTo>
                <a:lnTo>
                  <a:pt x="237964" y="91852"/>
                </a:lnTo>
                <a:lnTo>
                  <a:pt x="236701" y="84094"/>
                </a:lnTo>
                <a:lnTo>
                  <a:pt x="234907" y="76066"/>
                </a:lnTo>
                <a:lnTo>
                  <a:pt x="232757" y="68808"/>
                </a:lnTo>
                <a:lnTo>
                  <a:pt x="230373" y="62065"/>
                </a:lnTo>
                <a:lnTo>
                  <a:pt x="227830" y="55664"/>
                </a:lnTo>
                <a:lnTo>
                  <a:pt x="222465" y="46012"/>
                </a:lnTo>
                <a:lnTo>
                  <a:pt x="216905" y="37595"/>
                </a:lnTo>
                <a:lnTo>
                  <a:pt x="211259" y="27504"/>
                </a:lnTo>
                <a:lnTo>
                  <a:pt x="205575" y="19209"/>
                </a:lnTo>
                <a:lnTo>
                  <a:pt x="202725" y="15664"/>
                </a:lnTo>
                <a:lnTo>
                  <a:pt x="198921" y="12348"/>
                </a:lnTo>
                <a:lnTo>
                  <a:pt x="194480" y="9185"/>
                </a:lnTo>
                <a:lnTo>
                  <a:pt x="1798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45"/>
          <p:cNvSpPr/>
          <p:nvPr/>
        </p:nvSpPr>
        <p:spPr>
          <a:xfrm>
            <a:off x="2934652" y="2015759"/>
            <a:ext cx="814388" cy="32727"/>
          </a:xfrm>
          <a:custGeom>
            <a:avLst/>
            <a:gdLst/>
            <a:ahLst/>
            <a:cxnLst/>
            <a:rect l="0" t="0" r="0" b="0"/>
            <a:pathLst>
              <a:path w="814388" h="32727">
                <a:moveTo>
                  <a:pt x="0" y="7351"/>
                </a:moveTo>
                <a:lnTo>
                  <a:pt x="13652" y="11901"/>
                </a:lnTo>
                <a:lnTo>
                  <a:pt x="20531" y="13242"/>
                </a:lnTo>
                <a:lnTo>
                  <a:pt x="27975" y="14136"/>
                </a:lnTo>
                <a:lnTo>
                  <a:pt x="42913" y="15129"/>
                </a:lnTo>
                <a:lnTo>
                  <a:pt x="55903" y="15570"/>
                </a:lnTo>
                <a:lnTo>
                  <a:pt x="69653" y="14735"/>
                </a:lnTo>
                <a:lnTo>
                  <a:pt x="128800" y="9962"/>
                </a:lnTo>
                <a:lnTo>
                  <a:pt x="159479" y="8511"/>
                </a:lnTo>
                <a:lnTo>
                  <a:pt x="185815" y="7866"/>
                </a:lnTo>
                <a:lnTo>
                  <a:pt x="198172" y="7695"/>
                </a:lnTo>
                <a:lnTo>
                  <a:pt x="211172" y="6627"/>
                </a:lnTo>
                <a:lnTo>
                  <a:pt x="224601" y="4963"/>
                </a:lnTo>
                <a:lnTo>
                  <a:pt x="238317" y="2902"/>
                </a:lnTo>
                <a:lnTo>
                  <a:pt x="251270" y="1527"/>
                </a:lnTo>
                <a:lnTo>
                  <a:pt x="263716" y="611"/>
                </a:lnTo>
                <a:lnTo>
                  <a:pt x="275823" y="0"/>
                </a:lnTo>
                <a:lnTo>
                  <a:pt x="296277" y="545"/>
                </a:lnTo>
                <a:lnTo>
                  <a:pt x="352024" y="3691"/>
                </a:lnTo>
                <a:lnTo>
                  <a:pt x="606333" y="27224"/>
                </a:lnTo>
                <a:lnTo>
                  <a:pt x="658101" y="30471"/>
                </a:lnTo>
                <a:lnTo>
                  <a:pt x="690634" y="31914"/>
                </a:lnTo>
                <a:lnTo>
                  <a:pt x="722239" y="32555"/>
                </a:lnTo>
                <a:lnTo>
                  <a:pt x="738667" y="32726"/>
                </a:lnTo>
                <a:lnTo>
                  <a:pt x="751525" y="31888"/>
                </a:lnTo>
                <a:lnTo>
                  <a:pt x="762002" y="30376"/>
                </a:lnTo>
                <a:lnTo>
                  <a:pt x="770891" y="28416"/>
                </a:lnTo>
                <a:lnTo>
                  <a:pt x="779675" y="26157"/>
                </a:lnTo>
                <a:lnTo>
                  <a:pt x="788388" y="23698"/>
                </a:lnTo>
                <a:lnTo>
                  <a:pt x="814387" y="15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46"/>
          <p:cNvSpPr/>
          <p:nvPr/>
        </p:nvSpPr>
        <p:spPr>
          <a:xfrm>
            <a:off x="3080385" y="2151802"/>
            <a:ext cx="480061" cy="325651"/>
          </a:xfrm>
          <a:custGeom>
            <a:avLst/>
            <a:gdLst/>
            <a:ahLst/>
            <a:cxnLst/>
            <a:rect l="0" t="0" r="0" b="0"/>
            <a:pathLst>
              <a:path w="480061" h="325651">
                <a:moveTo>
                  <a:pt x="0" y="8468"/>
                </a:moveTo>
                <a:lnTo>
                  <a:pt x="18203" y="3917"/>
                </a:lnTo>
                <a:lnTo>
                  <a:pt x="26423" y="2576"/>
                </a:lnTo>
                <a:lnTo>
                  <a:pt x="34760" y="1683"/>
                </a:lnTo>
                <a:lnTo>
                  <a:pt x="43175" y="1087"/>
                </a:lnTo>
                <a:lnTo>
                  <a:pt x="52596" y="689"/>
                </a:lnTo>
                <a:lnTo>
                  <a:pt x="73223" y="248"/>
                </a:lnTo>
                <a:lnTo>
                  <a:pt x="101706" y="0"/>
                </a:lnTo>
                <a:lnTo>
                  <a:pt x="111619" y="917"/>
                </a:lnTo>
                <a:lnTo>
                  <a:pt x="122037" y="2482"/>
                </a:lnTo>
                <a:lnTo>
                  <a:pt x="132793" y="4477"/>
                </a:lnTo>
                <a:lnTo>
                  <a:pt x="142821" y="6760"/>
                </a:lnTo>
                <a:lnTo>
                  <a:pt x="152364" y="9234"/>
                </a:lnTo>
                <a:lnTo>
                  <a:pt x="161583" y="11836"/>
                </a:lnTo>
                <a:lnTo>
                  <a:pt x="179447" y="17267"/>
                </a:lnTo>
                <a:lnTo>
                  <a:pt x="188211" y="20049"/>
                </a:lnTo>
                <a:lnTo>
                  <a:pt x="195006" y="24761"/>
                </a:lnTo>
                <a:lnTo>
                  <a:pt x="200489" y="30760"/>
                </a:lnTo>
                <a:lnTo>
                  <a:pt x="205097" y="37617"/>
                </a:lnTo>
                <a:lnTo>
                  <a:pt x="209121" y="44093"/>
                </a:lnTo>
                <a:lnTo>
                  <a:pt x="212757" y="50315"/>
                </a:lnTo>
                <a:lnTo>
                  <a:pt x="216132" y="56368"/>
                </a:lnTo>
                <a:lnTo>
                  <a:pt x="218383" y="64214"/>
                </a:lnTo>
                <a:lnTo>
                  <a:pt x="219884" y="73255"/>
                </a:lnTo>
                <a:lnTo>
                  <a:pt x="220884" y="83091"/>
                </a:lnTo>
                <a:lnTo>
                  <a:pt x="221551" y="92507"/>
                </a:lnTo>
                <a:lnTo>
                  <a:pt x="221995" y="101641"/>
                </a:lnTo>
                <a:lnTo>
                  <a:pt x="222292" y="110588"/>
                </a:lnTo>
                <a:lnTo>
                  <a:pt x="220584" y="118458"/>
                </a:lnTo>
                <a:lnTo>
                  <a:pt x="217541" y="125609"/>
                </a:lnTo>
                <a:lnTo>
                  <a:pt x="213607" y="132282"/>
                </a:lnTo>
                <a:lnTo>
                  <a:pt x="210032" y="139588"/>
                </a:lnTo>
                <a:lnTo>
                  <a:pt x="206696" y="147316"/>
                </a:lnTo>
                <a:lnTo>
                  <a:pt x="203519" y="155326"/>
                </a:lnTo>
                <a:lnTo>
                  <a:pt x="196640" y="168286"/>
                </a:lnTo>
                <a:lnTo>
                  <a:pt x="187291" y="184545"/>
                </a:lnTo>
                <a:lnTo>
                  <a:pt x="168012" y="217217"/>
                </a:lnTo>
                <a:lnTo>
                  <a:pt x="156269" y="238087"/>
                </a:lnTo>
                <a:lnTo>
                  <a:pt x="152757" y="246320"/>
                </a:lnTo>
                <a:lnTo>
                  <a:pt x="150415" y="253713"/>
                </a:lnTo>
                <a:lnTo>
                  <a:pt x="148854" y="260547"/>
                </a:lnTo>
                <a:lnTo>
                  <a:pt x="148766" y="267008"/>
                </a:lnTo>
                <a:lnTo>
                  <a:pt x="149660" y="273220"/>
                </a:lnTo>
                <a:lnTo>
                  <a:pt x="151208" y="279267"/>
                </a:lnTo>
                <a:lnTo>
                  <a:pt x="155468" y="288525"/>
                </a:lnTo>
                <a:lnTo>
                  <a:pt x="157938" y="292328"/>
                </a:lnTo>
                <a:lnTo>
                  <a:pt x="165762" y="299093"/>
                </a:lnTo>
                <a:lnTo>
                  <a:pt x="176542" y="305274"/>
                </a:lnTo>
                <a:lnTo>
                  <a:pt x="190857" y="311197"/>
                </a:lnTo>
                <a:lnTo>
                  <a:pt x="206745" y="317004"/>
                </a:lnTo>
                <a:lnTo>
                  <a:pt x="214983" y="319886"/>
                </a:lnTo>
                <a:lnTo>
                  <a:pt x="224284" y="321807"/>
                </a:lnTo>
                <a:lnTo>
                  <a:pt x="234295" y="323088"/>
                </a:lnTo>
                <a:lnTo>
                  <a:pt x="244779" y="323942"/>
                </a:lnTo>
                <a:lnTo>
                  <a:pt x="254626" y="324511"/>
                </a:lnTo>
                <a:lnTo>
                  <a:pt x="273187" y="325144"/>
                </a:lnTo>
                <a:lnTo>
                  <a:pt x="480060" y="325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47"/>
          <p:cNvSpPr/>
          <p:nvPr/>
        </p:nvSpPr>
        <p:spPr>
          <a:xfrm>
            <a:off x="3446176" y="2168842"/>
            <a:ext cx="268575" cy="205606"/>
          </a:xfrm>
          <a:custGeom>
            <a:avLst/>
            <a:gdLst/>
            <a:ahLst/>
            <a:cxnLst/>
            <a:rect l="0" t="0" r="0" b="0"/>
            <a:pathLst>
              <a:path w="268575" h="205606">
                <a:moveTo>
                  <a:pt x="28544" y="0"/>
                </a:moveTo>
                <a:lnTo>
                  <a:pt x="33094" y="9102"/>
                </a:lnTo>
                <a:lnTo>
                  <a:pt x="35387" y="14640"/>
                </a:lnTo>
                <a:lnTo>
                  <a:pt x="37868" y="21190"/>
                </a:lnTo>
                <a:lnTo>
                  <a:pt x="40475" y="28414"/>
                </a:lnTo>
                <a:lnTo>
                  <a:pt x="42213" y="35135"/>
                </a:lnTo>
                <a:lnTo>
                  <a:pt x="43372" y="41521"/>
                </a:lnTo>
                <a:lnTo>
                  <a:pt x="44144" y="47683"/>
                </a:lnTo>
                <a:lnTo>
                  <a:pt x="44659" y="53696"/>
                </a:lnTo>
                <a:lnTo>
                  <a:pt x="45002" y="59610"/>
                </a:lnTo>
                <a:lnTo>
                  <a:pt x="45231" y="65458"/>
                </a:lnTo>
                <a:lnTo>
                  <a:pt x="45553" y="87340"/>
                </a:lnTo>
                <a:lnTo>
                  <a:pt x="44646" y="94421"/>
                </a:lnTo>
                <a:lnTo>
                  <a:pt x="43088" y="101048"/>
                </a:lnTo>
                <a:lnTo>
                  <a:pt x="41098" y="107370"/>
                </a:lnTo>
                <a:lnTo>
                  <a:pt x="37865" y="115395"/>
                </a:lnTo>
                <a:lnTo>
                  <a:pt x="33806" y="124555"/>
                </a:lnTo>
                <a:lnTo>
                  <a:pt x="29194" y="134472"/>
                </a:lnTo>
                <a:lnTo>
                  <a:pt x="24214" y="143941"/>
                </a:lnTo>
                <a:lnTo>
                  <a:pt x="18990" y="153110"/>
                </a:lnTo>
                <a:lnTo>
                  <a:pt x="13602" y="162081"/>
                </a:lnTo>
                <a:lnTo>
                  <a:pt x="9058" y="169966"/>
                </a:lnTo>
                <a:lnTo>
                  <a:pt x="1468" y="183808"/>
                </a:lnTo>
                <a:lnTo>
                  <a:pt x="16" y="188261"/>
                </a:lnTo>
                <a:lnTo>
                  <a:pt x="0" y="191230"/>
                </a:lnTo>
                <a:lnTo>
                  <a:pt x="942" y="193209"/>
                </a:lnTo>
                <a:lnTo>
                  <a:pt x="7069" y="197948"/>
                </a:lnTo>
                <a:lnTo>
                  <a:pt x="11369" y="200545"/>
                </a:lnTo>
                <a:lnTo>
                  <a:pt x="16142" y="202277"/>
                </a:lnTo>
                <a:lnTo>
                  <a:pt x="21228" y="203431"/>
                </a:lnTo>
                <a:lnTo>
                  <a:pt x="26524" y="204201"/>
                </a:lnTo>
                <a:lnTo>
                  <a:pt x="31960" y="204714"/>
                </a:lnTo>
                <a:lnTo>
                  <a:pt x="37488" y="205056"/>
                </a:lnTo>
                <a:lnTo>
                  <a:pt x="48712" y="205436"/>
                </a:lnTo>
                <a:lnTo>
                  <a:pt x="60049" y="205605"/>
                </a:lnTo>
                <a:lnTo>
                  <a:pt x="112079" y="200600"/>
                </a:lnTo>
                <a:lnTo>
                  <a:pt x="178065" y="193931"/>
                </a:lnTo>
                <a:lnTo>
                  <a:pt x="199662" y="192152"/>
                </a:lnTo>
                <a:lnTo>
                  <a:pt x="268574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48"/>
          <p:cNvSpPr/>
          <p:nvPr/>
        </p:nvSpPr>
        <p:spPr>
          <a:xfrm>
            <a:off x="3551872" y="2220277"/>
            <a:ext cx="60008" cy="394336"/>
          </a:xfrm>
          <a:custGeom>
            <a:avLst/>
            <a:gdLst/>
            <a:ahLst/>
            <a:cxnLst/>
            <a:rect l="0" t="0" r="0" b="0"/>
            <a:pathLst>
              <a:path w="60008" h="394336">
                <a:moveTo>
                  <a:pt x="0" y="0"/>
                </a:moveTo>
                <a:lnTo>
                  <a:pt x="4551" y="18204"/>
                </a:lnTo>
                <a:lnTo>
                  <a:pt x="6844" y="24518"/>
                </a:lnTo>
                <a:lnTo>
                  <a:pt x="9325" y="29681"/>
                </a:lnTo>
                <a:lnTo>
                  <a:pt x="11932" y="34074"/>
                </a:lnTo>
                <a:lnTo>
                  <a:pt x="14622" y="38909"/>
                </a:lnTo>
                <a:lnTo>
                  <a:pt x="20151" y="49361"/>
                </a:lnTo>
                <a:lnTo>
                  <a:pt x="22959" y="57672"/>
                </a:lnTo>
                <a:lnTo>
                  <a:pt x="25784" y="67975"/>
                </a:lnTo>
                <a:lnTo>
                  <a:pt x="28619" y="79607"/>
                </a:lnTo>
                <a:lnTo>
                  <a:pt x="31462" y="90219"/>
                </a:lnTo>
                <a:lnTo>
                  <a:pt x="37160" y="109630"/>
                </a:lnTo>
                <a:lnTo>
                  <a:pt x="39061" y="121664"/>
                </a:lnTo>
                <a:lnTo>
                  <a:pt x="40328" y="135402"/>
                </a:lnTo>
                <a:lnTo>
                  <a:pt x="49425" y="316887"/>
                </a:lnTo>
                <a:lnTo>
                  <a:pt x="50095" y="334131"/>
                </a:lnTo>
                <a:lnTo>
                  <a:pt x="51494" y="347531"/>
                </a:lnTo>
                <a:lnTo>
                  <a:pt x="53380" y="358370"/>
                </a:lnTo>
                <a:lnTo>
                  <a:pt x="55589" y="367501"/>
                </a:lnTo>
                <a:lnTo>
                  <a:pt x="57062" y="374541"/>
                </a:lnTo>
                <a:lnTo>
                  <a:pt x="58044" y="380186"/>
                </a:lnTo>
                <a:lnTo>
                  <a:pt x="60007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9"/>
          <p:cNvSpPr/>
          <p:nvPr/>
        </p:nvSpPr>
        <p:spPr>
          <a:xfrm>
            <a:off x="3946207" y="2005964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0"/>
                </a:moveTo>
                <a:lnTo>
                  <a:pt x="18204" y="9102"/>
                </a:lnTo>
                <a:lnTo>
                  <a:pt x="26423" y="11783"/>
                </a:lnTo>
                <a:lnTo>
                  <a:pt x="34760" y="13571"/>
                </a:lnTo>
                <a:lnTo>
                  <a:pt x="43176" y="14762"/>
                </a:lnTo>
                <a:lnTo>
                  <a:pt x="105080" y="20990"/>
                </a:lnTo>
                <a:lnTo>
                  <a:pt x="125298" y="22566"/>
                </a:lnTo>
                <a:lnTo>
                  <a:pt x="142587" y="23617"/>
                </a:lnTo>
                <a:lnTo>
                  <a:pt x="188595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50"/>
          <p:cNvSpPr/>
          <p:nvPr/>
        </p:nvSpPr>
        <p:spPr>
          <a:xfrm>
            <a:off x="4014787" y="2185987"/>
            <a:ext cx="300039" cy="60009"/>
          </a:xfrm>
          <a:custGeom>
            <a:avLst/>
            <a:gdLst/>
            <a:ahLst/>
            <a:cxnLst/>
            <a:rect l="0" t="0" r="0" b="0"/>
            <a:pathLst>
              <a:path w="300039" h="60009">
                <a:moveTo>
                  <a:pt x="0" y="0"/>
                </a:moveTo>
                <a:lnTo>
                  <a:pt x="13652" y="4551"/>
                </a:lnTo>
                <a:lnTo>
                  <a:pt x="19579" y="6844"/>
                </a:lnTo>
                <a:lnTo>
                  <a:pt x="25435" y="9325"/>
                </a:lnTo>
                <a:lnTo>
                  <a:pt x="31244" y="11932"/>
                </a:lnTo>
                <a:lnTo>
                  <a:pt x="37974" y="13670"/>
                </a:lnTo>
                <a:lnTo>
                  <a:pt x="45319" y="14828"/>
                </a:lnTo>
                <a:lnTo>
                  <a:pt x="53073" y="15600"/>
                </a:lnTo>
                <a:lnTo>
                  <a:pt x="76928" y="18999"/>
                </a:lnTo>
                <a:lnTo>
                  <a:pt x="91291" y="21238"/>
                </a:lnTo>
                <a:lnTo>
                  <a:pt x="106580" y="22732"/>
                </a:lnTo>
                <a:lnTo>
                  <a:pt x="122488" y="23727"/>
                </a:lnTo>
                <a:lnTo>
                  <a:pt x="138809" y="24390"/>
                </a:lnTo>
                <a:lnTo>
                  <a:pt x="153499" y="25785"/>
                </a:lnTo>
                <a:lnTo>
                  <a:pt x="167103" y="27668"/>
                </a:lnTo>
                <a:lnTo>
                  <a:pt x="225413" y="37533"/>
                </a:lnTo>
                <a:lnTo>
                  <a:pt x="237905" y="40262"/>
                </a:lnTo>
                <a:lnTo>
                  <a:pt x="248138" y="43034"/>
                </a:lnTo>
                <a:lnTo>
                  <a:pt x="256866" y="45834"/>
                </a:lnTo>
                <a:lnTo>
                  <a:pt x="264589" y="48654"/>
                </a:lnTo>
                <a:lnTo>
                  <a:pt x="271643" y="51486"/>
                </a:lnTo>
                <a:lnTo>
                  <a:pt x="278250" y="54326"/>
                </a:lnTo>
                <a:lnTo>
                  <a:pt x="283608" y="56220"/>
                </a:lnTo>
                <a:lnTo>
                  <a:pt x="288132" y="57483"/>
                </a:lnTo>
                <a:lnTo>
                  <a:pt x="300038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51"/>
          <p:cNvSpPr/>
          <p:nvPr/>
        </p:nvSpPr>
        <p:spPr>
          <a:xfrm>
            <a:off x="4520565" y="1560194"/>
            <a:ext cx="42863" cy="402909"/>
          </a:xfrm>
          <a:custGeom>
            <a:avLst/>
            <a:gdLst/>
            <a:ahLst/>
            <a:cxnLst/>
            <a:rect l="0" t="0" r="0" b="0"/>
            <a:pathLst>
              <a:path w="42863" h="402909">
                <a:moveTo>
                  <a:pt x="0" y="0"/>
                </a:moveTo>
                <a:lnTo>
                  <a:pt x="0" y="9102"/>
                </a:lnTo>
                <a:lnTo>
                  <a:pt x="2540" y="36431"/>
                </a:lnTo>
                <a:lnTo>
                  <a:pt x="4551" y="55720"/>
                </a:lnTo>
                <a:lnTo>
                  <a:pt x="5891" y="72389"/>
                </a:lnTo>
                <a:lnTo>
                  <a:pt x="6785" y="87312"/>
                </a:lnTo>
                <a:lnTo>
                  <a:pt x="7381" y="101071"/>
                </a:lnTo>
                <a:lnTo>
                  <a:pt x="10635" y="121673"/>
                </a:lnTo>
                <a:lnTo>
                  <a:pt x="15663" y="146838"/>
                </a:lnTo>
                <a:lnTo>
                  <a:pt x="21871" y="175045"/>
                </a:lnTo>
                <a:lnTo>
                  <a:pt x="26010" y="197659"/>
                </a:lnTo>
                <a:lnTo>
                  <a:pt x="28770" y="216545"/>
                </a:lnTo>
                <a:lnTo>
                  <a:pt x="30610" y="232946"/>
                </a:lnTo>
                <a:lnTo>
                  <a:pt x="35194" y="281649"/>
                </a:lnTo>
                <a:lnTo>
                  <a:pt x="42862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52"/>
          <p:cNvSpPr/>
          <p:nvPr/>
        </p:nvSpPr>
        <p:spPr>
          <a:xfrm>
            <a:off x="4782679" y="1569959"/>
            <a:ext cx="226519" cy="530304"/>
          </a:xfrm>
          <a:custGeom>
            <a:avLst/>
            <a:gdLst/>
            <a:ahLst/>
            <a:cxnLst/>
            <a:rect l="0" t="0" r="0" b="0"/>
            <a:pathLst>
              <a:path w="226519" h="530304">
                <a:moveTo>
                  <a:pt x="226518" y="7381"/>
                </a:moveTo>
                <a:lnTo>
                  <a:pt x="212866" y="2830"/>
                </a:lnTo>
                <a:lnTo>
                  <a:pt x="206939" y="1489"/>
                </a:lnTo>
                <a:lnTo>
                  <a:pt x="201083" y="596"/>
                </a:lnTo>
                <a:lnTo>
                  <a:pt x="195274" y="0"/>
                </a:lnTo>
                <a:lnTo>
                  <a:pt x="189496" y="555"/>
                </a:lnTo>
                <a:lnTo>
                  <a:pt x="183739" y="1878"/>
                </a:lnTo>
                <a:lnTo>
                  <a:pt x="177996" y="3712"/>
                </a:lnTo>
                <a:lnTo>
                  <a:pt x="170358" y="6840"/>
                </a:lnTo>
                <a:lnTo>
                  <a:pt x="161456" y="10830"/>
                </a:lnTo>
                <a:lnTo>
                  <a:pt x="151710" y="15395"/>
                </a:lnTo>
                <a:lnTo>
                  <a:pt x="143309" y="20344"/>
                </a:lnTo>
                <a:lnTo>
                  <a:pt x="135803" y="25548"/>
                </a:lnTo>
                <a:lnTo>
                  <a:pt x="128894" y="30922"/>
                </a:lnTo>
                <a:lnTo>
                  <a:pt x="121430" y="37362"/>
                </a:lnTo>
                <a:lnTo>
                  <a:pt x="113597" y="44513"/>
                </a:lnTo>
                <a:lnTo>
                  <a:pt x="105517" y="52138"/>
                </a:lnTo>
                <a:lnTo>
                  <a:pt x="97273" y="59127"/>
                </a:lnTo>
                <a:lnTo>
                  <a:pt x="88920" y="65690"/>
                </a:lnTo>
                <a:lnTo>
                  <a:pt x="80493" y="71971"/>
                </a:lnTo>
                <a:lnTo>
                  <a:pt x="72971" y="79968"/>
                </a:lnTo>
                <a:lnTo>
                  <a:pt x="66051" y="89110"/>
                </a:lnTo>
                <a:lnTo>
                  <a:pt x="59532" y="99014"/>
                </a:lnTo>
                <a:lnTo>
                  <a:pt x="52329" y="108475"/>
                </a:lnTo>
                <a:lnTo>
                  <a:pt x="44669" y="117639"/>
                </a:lnTo>
                <a:lnTo>
                  <a:pt x="36706" y="126606"/>
                </a:lnTo>
                <a:lnTo>
                  <a:pt x="30444" y="136394"/>
                </a:lnTo>
                <a:lnTo>
                  <a:pt x="25317" y="146730"/>
                </a:lnTo>
                <a:lnTo>
                  <a:pt x="20946" y="157430"/>
                </a:lnTo>
                <a:lnTo>
                  <a:pt x="13550" y="176939"/>
                </a:lnTo>
                <a:lnTo>
                  <a:pt x="10245" y="186142"/>
                </a:lnTo>
                <a:lnTo>
                  <a:pt x="4032" y="201448"/>
                </a:lnTo>
                <a:lnTo>
                  <a:pt x="1041" y="208196"/>
                </a:lnTo>
                <a:lnTo>
                  <a:pt x="0" y="215553"/>
                </a:lnTo>
                <a:lnTo>
                  <a:pt x="1384" y="231346"/>
                </a:lnTo>
                <a:lnTo>
                  <a:pt x="2966" y="247202"/>
                </a:lnTo>
                <a:lnTo>
                  <a:pt x="5094" y="252034"/>
                </a:lnTo>
                <a:lnTo>
                  <a:pt x="8417" y="257160"/>
                </a:lnTo>
                <a:lnTo>
                  <a:pt x="12537" y="262483"/>
                </a:lnTo>
                <a:lnTo>
                  <a:pt x="17189" y="266031"/>
                </a:lnTo>
                <a:lnTo>
                  <a:pt x="22195" y="268397"/>
                </a:lnTo>
                <a:lnTo>
                  <a:pt x="27438" y="269974"/>
                </a:lnTo>
                <a:lnTo>
                  <a:pt x="32838" y="271978"/>
                </a:lnTo>
                <a:lnTo>
                  <a:pt x="38343" y="274266"/>
                </a:lnTo>
                <a:lnTo>
                  <a:pt x="43918" y="276744"/>
                </a:lnTo>
                <a:lnTo>
                  <a:pt x="49540" y="277444"/>
                </a:lnTo>
                <a:lnTo>
                  <a:pt x="55193" y="276958"/>
                </a:lnTo>
                <a:lnTo>
                  <a:pt x="60866" y="275681"/>
                </a:lnTo>
                <a:lnTo>
                  <a:pt x="66553" y="273878"/>
                </a:lnTo>
                <a:lnTo>
                  <a:pt x="72250" y="271723"/>
                </a:lnTo>
                <a:lnTo>
                  <a:pt x="77953" y="269334"/>
                </a:lnTo>
                <a:lnTo>
                  <a:pt x="84612" y="266788"/>
                </a:lnTo>
                <a:lnTo>
                  <a:pt x="99631" y="261421"/>
                </a:lnTo>
                <a:lnTo>
                  <a:pt x="106684" y="256751"/>
                </a:lnTo>
                <a:lnTo>
                  <a:pt x="113291" y="250780"/>
                </a:lnTo>
                <a:lnTo>
                  <a:pt x="119602" y="243942"/>
                </a:lnTo>
                <a:lnTo>
                  <a:pt x="125713" y="236525"/>
                </a:lnTo>
                <a:lnTo>
                  <a:pt x="131692" y="228724"/>
                </a:lnTo>
                <a:lnTo>
                  <a:pt x="137583" y="220665"/>
                </a:lnTo>
                <a:lnTo>
                  <a:pt x="149209" y="204091"/>
                </a:lnTo>
                <a:lnTo>
                  <a:pt x="154976" y="195671"/>
                </a:lnTo>
                <a:lnTo>
                  <a:pt x="161678" y="184343"/>
                </a:lnTo>
                <a:lnTo>
                  <a:pt x="169004" y="171075"/>
                </a:lnTo>
                <a:lnTo>
                  <a:pt x="176746" y="156515"/>
                </a:lnTo>
                <a:lnTo>
                  <a:pt x="182859" y="143951"/>
                </a:lnTo>
                <a:lnTo>
                  <a:pt x="187887" y="132718"/>
                </a:lnTo>
                <a:lnTo>
                  <a:pt x="192191" y="122371"/>
                </a:lnTo>
                <a:lnTo>
                  <a:pt x="196014" y="112616"/>
                </a:lnTo>
                <a:lnTo>
                  <a:pt x="202800" y="94157"/>
                </a:lnTo>
                <a:lnTo>
                  <a:pt x="204992" y="85234"/>
                </a:lnTo>
                <a:lnTo>
                  <a:pt x="206452" y="76428"/>
                </a:lnTo>
                <a:lnTo>
                  <a:pt x="207426" y="67699"/>
                </a:lnTo>
                <a:lnTo>
                  <a:pt x="209027" y="58071"/>
                </a:lnTo>
                <a:lnTo>
                  <a:pt x="211047" y="47841"/>
                </a:lnTo>
                <a:lnTo>
                  <a:pt x="216583" y="22252"/>
                </a:lnTo>
                <a:lnTo>
                  <a:pt x="217037" y="23010"/>
                </a:lnTo>
                <a:lnTo>
                  <a:pt x="218629" y="36776"/>
                </a:lnTo>
                <a:lnTo>
                  <a:pt x="222377" y="47750"/>
                </a:lnTo>
                <a:lnTo>
                  <a:pt x="224678" y="61518"/>
                </a:lnTo>
                <a:lnTo>
                  <a:pt x="225291" y="69189"/>
                </a:lnTo>
                <a:lnTo>
                  <a:pt x="226486" y="420528"/>
                </a:lnTo>
                <a:lnTo>
                  <a:pt x="225544" y="437117"/>
                </a:lnTo>
                <a:lnTo>
                  <a:pt x="223964" y="451034"/>
                </a:lnTo>
                <a:lnTo>
                  <a:pt x="217946" y="5303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53"/>
          <p:cNvSpPr/>
          <p:nvPr/>
        </p:nvSpPr>
        <p:spPr>
          <a:xfrm>
            <a:off x="4400550" y="2083117"/>
            <a:ext cx="668655" cy="94298"/>
          </a:xfrm>
          <a:custGeom>
            <a:avLst/>
            <a:gdLst/>
            <a:ahLst/>
            <a:cxnLst/>
            <a:rect l="0" t="0" r="0" b="0"/>
            <a:pathLst>
              <a:path w="668655" h="94298">
                <a:moveTo>
                  <a:pt x="0" y="0"/>
                </a:moveTo>
                <a:lnTo>
                  <a:pt x="19312" y="19313"/>
                </a:lnTo>
                <a:lnTo>
                  <a:pt x="24305" y="22400"/>
                </a:lnTo>
                <a:lnTo>
                  <a:pt x="30490" y="25411"/>
                </a:lnTo>
                <a:lnTo>
                  <a:pt x="37472" y="28371"/>
                </a:lnTo>
                <a:lnTo>
                  <a:pt x="44984" y="31296"/>
                </a:lnTo>
                <a:lnTo>
                  <a:pt x="60950" y="37087"/>
                </a:lnTo>
                <a:lnTo>
                  <a:pt x="70161" y="39012"/>
                </a:lnTo>
                <a:lnTo>
                  <a:pt x="90554" y="41151"/>
                </a:lnTo>
                <a:lnTo>
                  <a:pt x="105137" y="43627"/>
                </a:lnTo>
                <a:lnTo>
                  <a:pt x="122479" y="47182"/>
                </a:lnTo>
                <a:lnTo>
                  <a:pt x="141660" y="51457"/>
                </a:lnTo>
                <a:lnTo>
                  <a:pt x="159210" y="54307"/>
                </a:lnTo>
                <a:lnTo>
                  <a:pt x="175672" y="56207"/>
                </a:lnTo>
                <a:lnTo>
                  <a:pt x="191410" y="57474"/>
                </a:lnTo>
                <a:lnTo>
                  <a:pt x="206664" y="59271"/>
                </a:lnTo>
                <a:lnTo>
                  <a:pt x="221596" y="61422"/>
                </a:lnTo>
                <a:lnTo>
                  <a:pt x="236313" y="63808"/>
                </a:lnTo>
                <a:lnTo>
                  <a:pt x="275525" y="68999"/>
                </a:lnTo>
                <a:lnTo>
                  <a:pt x="297983" y="71717"/>
                </a:lnTo>
                <a:lnTo>
                  <a:pt x="317718" y="74481"/>
                </a:lnTo>
                <a:lnTo>
                  <a:pt x="352345" y="80093"/>
                </a:lnTo>
                <a:lnTo>
                  <a:pt x="368246" y="81970"/>
                </a:lnTo>
                <a:lnTo>
                  <a:pt x="383610" y="83222"/>
                </a:lnTo>
                <a:lnTo>
                  <a:pt x="398615" y="84056"/>
                </a:lnTo>
                <a:lnTo>
                  <a:pt x="427987" y="84983"/>
                </a:lnTo>
                <a:lnTo>
                  <a:pt x="442487" y="85231"/>
                </a:lnTo>
                <a:lnTo>
                  <a:pt x="459773" y="86348"/>
                </a:lnTo>
                <a:lnTo>
                  <a:pt x="499301" y="90129"/>
                </a:lnTo>
                <a:lnTo>
                  <a:pt x="519557" y="91519"/>
                </a:lnTo>
                <a:lnTo>
                  <a:pt x="539729" y="92445"/>
                </a:lnTo>
                <a:lnTo>
                  <a:pt x="589815" y="93749"/>
                </a:lnTo>
                <a:lnTo>
                  <a:pt x="668654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54"/>
          <p:cNvSpPr/>
          <p:nvPr/>
        </p:nvSpPr>
        <p:spPr>
          <a:xfrm>
            <a:off x="4469129" y="2340292"/>
            <a:ext cx="368619" cy="402909"/>
          </a:xfrm>
          <a:custGeom>
            <a:avLst/>
            <a:gdLst/>
            <a:ahLst/>
            <a:cxnLst/>
            <a:rect l="0" t="0" r="0" b="0"/>
            <a:pathLst>
              <a:path w="368619" h="402909">
                <a:moveTo>
                  <a:pt x="0" y="0"/>
                </a:moveTo>
                <a:lnTo>
                  <a:pt x="31857" y="0"/>
                </a:lnTo>
                <a:lnTo>
                  <a:pt x="44098" y="953"/>
                </a:lnTo>
                <a:lnTo>
                  <a:pt x="55116" y="2540"/>
                </a:lnTo>
                <a:lnTo>
                  <a:pt x="65319" y="4551"/>
                </a:lnTo>
                <a:lnTo>
                  <a:pt x="74979" y="6844"/>
                </a:lnTo>
                <a:lnTo>
                  <a:pt x="84276" y="9325"/>
                </a:lnTo>
                <a:lnTo>
                  <a:pt x="93332" y="11932"/>
                </a:lnTo>
                <a:lnTo>
                  <a:pt x="101274" y="15575"/>
                </a:lnTo>
                <a:lnTo>
                  <a:pt x="108474" y="19908"/>
                </a:lnTo>
                <a:lnTo>
                  <a:pt x="115178" y="24702"/>
                </a:lnTo>
                <a:lnTo>
                  <a:pt x="121553" y="30756"/>
                </a:lnTo>
                <a:lnTo>
                  <a:pt x="127709" y="37649"/>
                </a:lnTo>
                <a:lnTo>
                  <a:pt x="133717" y="45102"/>
                </a:lnTo>
                <a:lnTo>
                  <a:pt x="139627" y="52928"/>
                </a:lnTo>
                <a:lnTo>
                  <a:pt x="151274" y="69244"/>
                </a:lnTo>
                <a:lnTo>
                  <a:pt x="156094" y="77595"/>
                </a:lnTo>
                <a:lnTo>
                  <a:pt x="160261" y="86020"/>
                </a:lnTo>
                <a:lnTo>
                  <a:pt x="163991" y="94494"/>
                </a:lnTo>
                <a:lnTo>
                  <a:pt x="166477" y="103001"/>
                </a:lnTo>
                <a:lnTo>
                  <a:pt x="168136" y="111530"/>
                </a:lnTo>
                <a:lnTo>
                  <a:pt x="169240" y="120073"/>
                </a:lnTo>
                <a:lnTo>
                  <a:pt x="169024" y="128627"/>
                </a:lnTo>
                <a:lnTo>
                  <a:pt x="167928" y="137186"/>
                </a:lnTo>
                <a:lnTo>
                  <a:pt x="166245" y="145750"/>
                </a:lnTo>
                <a:lnTo>
                  <a:pt x="163218" y="156222"/>
                </a:lnTo>
                <a:lnTo>
                  <a:pt x="159295" y="167965"/>
                </a:lnTo>
                <a:lnTo>
                  <a:pt x="154774" y="180557"/>
                </a:lnTo>
                <a:lnTo>
                  <a:pt x="148903" y="193714"/>
                </a:lnTo>
                <a:lnTo>
                  <a:pt x="142131" y="207248"/>
                </a:lnTo>
                <a:lnTo>
                  <a:pt x="134759" y="221033"/>
                </a:lnTo>
                <a:lnTo>
                  <a:pt x="128893" y="234985"/>
                </a:lnTo>
                <a:lnTo>
                  <a:pt x="124029" y="249049"/>
                </a:lnTo>
                <a:lnTo>
                  <a:pt x="119833" y="263188"/>
                </a:lnTo>
                <a:lnTo>
                  <a:pt x="117036" y="274519"/>
                </a:lnTo>
                <a:lnTo>
                  <a:pt x="115172" y="283977"/>
                </a:lnTo>
                <a:lnTo>
                  <a:pt x="113929" y="292188"/>
                </a:lnTo>
                <a:lnTo>
                  <a:pt x="114053" y="299567"/>
                </a:lnTo>
                <a:lnTo>
                  <a:pt x="115088" y="306391"/>
                </a:lnTo>
                <a:lnTo>
                  <a:pt x="116731" y="312846"/>
                </a:lnTo>
                <a:lnTo>
                  <a:pt x="121095" y="325098"/>
                </a:lnTo>
                <a:lnTo>
                  <a:pt x="123593" y="331032"/>
                </a:lnTo>
                <a:lnTo>
                  <a:pt x="127163" y="335940"/>
                </a:lnTo>
                <a:lnTo>
                  <a:pt x="136210" y="343935"/>
                </a:lnTo>
                <a:lnTo>
                  <a:pt x="146581" y="350662"/>
                </a:lnTo>
                <a:lnTo>
                  <a:pt x="152013" y="353790"/>
                </a:lnTo>
                <a:lnTo>
                  <a:pt x="159445" y="356828"/>
                </a:lnTo>
                <a:lnTo>
                  <a:pt x="168209" y="359805"/>
                </a:lnTo>
                <a:lnTo>
                  <a:pt x="196208" y="368546"/>
                </a:lnTo>
                <a:lnTo>
                  <a:pt x="205100" y="371427"/>
                </a:lnTo>
                <a:lnTo>
                  <a:pt x="222459" y="375253"/>
                </a:lnTo>
                <a:lnTo>
                  <a:pt x="272226" y="384584"/>
                </a:lnTo>
                <a:lnTo>
                  <a:pt x="291974" y="387835"/>
                </a:lnTo>
                <a:lnTo>
                  <a:pt x="307044" y="390002"/>
                </a:lnTo>
                <a:lnTo>
                  <a:pt x="368618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55"/>
          <p:cNvSpPr/>
          <p:nvPr/>
        </p:nvSpPr>
        <p:spPr>
          <a:xfrm>
            <a:off x="4830407" y="2348864"/>
            <a:ext cx="333096" cy="188597"/>
          </a:xfrm>
          <a:custGeom>
            <a:avLst/>
            <a:gdLst/>
            <a:ahLst/>
            <a:cxnLst/>
            <a:rect l="0" t="0" r="0" b="0"/>
            <a:pathLst>
              <a:path w="333096" h="188597">
                <a:moveTo>
                  <a:pt x="33058" y="0"/>
                </a:moveTo>
                <a:lnTo>
                  <a:pt x="25676" y="29524"/>
                </a:lnTo>
                <a:lnTo>
                  <a:pt x="22475" y="39792"/>
                </a:lnTo>
                <a:lnTo>
                  <a:pt x="20287" y="46531"/>
                </a:lnTo>
                <a:lnTo>
                  <a:pt x="17877" y="52928"/>
                </a:lnTo>
                <a:lnTo>
                  <a:pt x="15317" y="59098"/>
                </a:lnTo>
                <a:lnTo>
                  <a:pt x="12658" y="65116"/>
                </a:lnTo>
                <a:lnTo>
                  <a:pt x="10885" y="73891"/>
                </a:lnTo>
                <a:lnTo>
                  <a:pt x="9703" y="84504"/>
                </a:lnTo>
                <a:lnTo>
                  <a:pt x="8916" y="96341"/>
                </a:lnTo>
                <a:lnTo>
                  <a:pt x="8041" y="117113"/>
                </a:lnTo>
                <a:lnTo>
                  <a:pt x="7807" y="126653"/>
                </a:lnTo>
                <a:lnTo>
                  <a:pt x="6699" y="135871"/>
                </a:lnTo>
                <a:lnTo>
                  <a:pt x="5007" y="144873"/>
                </a:lnTo>
                <a:lnTo>
                  <a:pt x="0" y="166201"/>
                </a:lnTo>
                <a:lnTo>
                  <a:pt x="542" y="167951"/>
                </a:lnTo>
                <a:lnTo>
                  <a:pt x="1856" y="169117"/>
                </a:lnTo>
                <a:lnTo>
                  <a:pt x="3684" y="169895"/>
                </a:lnTo>
                <a:lnTo>
                  <a:pt x="6807" y="169461"/>
                </a:lnTo>
                <a:lnTo>
                  <a:pt x="15358" y="166439"/>
                </a:lnTo>
                <a:lnTo>
                  <a:pt x="25509" y="164461"/>
                </a:lnTo>
                <a:lnTo>
                  <a:pt x="30883" y="163933"/>
                </a:lnTo>
                <a:lnTo>
                  <a:pt x="39227" y="162629"/>
                </a:lnTo>
                <a:lnTo>
                  <a:pt x="61200" y="158640"/>
                </a:lnTo>
                <a:lnTo>
                  <a:pt x="71822" y="158148"/>
                </a:lnTo>
                <a:lnTo>
                  <a:pt x="81760" y="158772"/>
                </a:lnTo>
                <a:lnTo>
                  <a:pt x="91244" y="160141"/>
                </a:lnTo>
                <a:lnTo>
                  <a:pt x="104233" y="161053"/>
                </a:lnTo>
                <a:lnTo>
                  <a:pt x="119561" y="161662"/>
                </a:lnTo>
                <a:lnTo>
                  <a:pt x="136446" y="162067"/>
                </a:lnTo>
                <a:lnTo>
                  <a:pt x="160086" y="164242"/>
                </a:lnTo>
                <a:lnTo>
                  <a:pt x="219372" y="171739"/>
                </a:lnTo>
                <a:lnTo>
                  <a:pt x="242992" y="175453"/>
                </a:lnTo>
                <a:lnTo>
                  <a:pt x="261596" y="178881"/>
                </a:lnTo>
                <a:lnTo>
                  <a:pt x="276857" y="182120"/>
                </a:lnTo>
                <a:lnTo>
                  <a:pt x="287983" y="184278"/>
                </a:lnTo>
                <a:lnTo>
                  <a:pt x="296353" y="185717"/>
                </a:lnTo>
                <a:lnTo>
                  <a:pt x="333095" y="188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56"/>
          <p:cNvSpPr/>
          <p:nvPr/>
        </p:nvSpPr>
        <p:spPr>
          <a:xfrm>
            <a:off x="5000625" y="2383155"/>
            <a:ext cx="24318" cy="565785"/>
          </a:xfrm>
          <a:custGeom>
            <a:avLst/>
            <a:gdLst/>
            <a:ahLst/>
            <a:cxnLst/>
            <a:rect l="0" t="0" r="0" b="0"/>
            <a:pathLst>
              <a:path w="24318" h="565785">
                <a:moveTo>
                  <a:pt x="8572" y="0"/>
                </a:moveTo>
                <a:lnTo>
                  <a:pt x="4021" y="9101"/>
                </a:lnTo>
                <a:lnTo>
                  <a:pt x="2680" y="14640"/>
                </a:lnTo>
                <a:lnTo>
                  <a:pt x="1787" y="21190"/>
                </a:lnTo>
                <a:lnTo>
                  <a:pt x="1191" y="28414"/>
                </a:lnTo>
                <a:lnTo>
                  <a:pt x="529" y="44061"/>
                </a:lnTo>
                <a:lnTo>
                  <a:pt x="235" y="66255"/>
                </a:lnTo>
                <a:lnTo>
                  <a:pt x="104" y="104694"/>
                </a:lnTo>
                <a:lnTo>
                  <a:pt x="1975" y="129803"/>
                </a:lnTo>
                <a:lnTo>
                  <a:pt x="5126" y="157973"/>
                </a:lnTo>
                <a:lnTo>
                  <a:pt x="9132" y="188183"/>
                </a:lnTo>
                <a:lnTo>
                  <a:pt x="11803" y="219752"/>
                </a:lnTo>
                <a:lnTo>
                  <a:pt x="13584" y="252229"/>
                </a:lnTo>
                <a:lnTo>
                  <a:pt x="14771" y="285310"/>
                </a:lnTo>
                <a:lnTo>
                  <a:pt x="16514" y="313079"/>
                </a:lnTo>
                <a:lnTo>
                  <a:pt x="18629" y="337307"/>
                </a:lnTo>
                <a:lnTo>
                  <a:pt x="20992" y="359173"/>
                </a:lnTo>
                <a:lnTo>
                  <a:pt x="22567" y="378514"/>
                </a:lnTo>
                <a:lnTo>
                  <a:pt x="23617" y="396170"/>
                </a:lnTo>
                <a:lnTo>
                  <a:pt x="24317" y="412703"/>
                </a:lnTo>
                <a:lnTo>
                  <a:pt x="22878" y="434203"/>
                </a:lnTo>
                <a:lnTo>
                  <a:pt x="20015" y="459013"/>
                </a:lnTo>
                <a:lnTo>
                  <a:pt x="0" y="5657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64) 5/36 + 7/24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114"/>
          <p:cNvSpPr/>
          <p:nvPr/>
        </p:nvSpPr>
        <p:spPr>
          <a:xfrm>
            <a:off x="1683067" y="1345882"/>
            <a:ext cx="25718" cy="411481"/>
          </a:xfrm>
          <a:custGeom>
            <a:avLst/>
            <a:gdLst/>
            <a:ahLst/>
            <a:cxnLst/>
            <a:rect l="0" t="0" r="0" b="0"/>
            <a:pathLst>
              <a:path w="25718" h="411481">
                <a:moveTo>
                  <a:pt x="25717" y="0"/>
                </a:moveTo>
                <a:lnTo>
                  <a:pt x="21167" y="0"/>
                </a:lnTo>
                <a:lnTo>
                  <a:pt x="19826" y="953"/>
                </a:lnTo>
                <a:lnTo>
                  <a:pt x="18932" y="2540"/>
                </a:lnTo>
                <a:lnTo>
                  <a:pt x="18337" y="4551"/>
                </a:lnTo>
                <a:lnTo>
                  <a:pt x="18892" y="9701"/>
                </a:lnTo>
                <a:lnTo>
                  <a:pt x="20214" y="16945"/>
                </a:lnTo>
                <a:lnTo>
                  <a:pt x="22049" y="25584"/>
                </a:lnTo>
                <a:lnTo>
                  <a:pt x="22319" y="32296"/>
                </a:lnTo>
                <a:lnTo>
                  <a:pt x="21547" y="37723"/>
                </a:lnTo>
                <a:lnTo>
                  <a:pt x="20080" y="42294"/>
                </a:lnTo>
                <a:lnTo>
                  <a:pt x="17197" y="54866"/>
                </a:lnTo>
                <a:lnTo>
                  <a:pt x="8913" y="94235"/>
                </a:lnTo>
                <a:lnTo>
                  <a:pt x="5942" y="110448"/>
                </a:lnTo>
                <a:lnTo>
                  <a:pt x="3961" y="123162"/>
                </a:lnTo>
                <a:lnTo>
                  <a:pt x="2641" y="133543"/>
                </a:lnTo>
                <a:lnTo>
                  <a:pt x="1760" y="145226"/>
                </a:lnTo>
                <a:lnTo>
                  <a:pt x="1174" y="157778"/>
                </a:lnTo>
                <a:lnTo>
                  <a:pt x="348" y="193116"/>
                </a:lnTo>
                <a:lnTo>
                  <a:pt x="0" y="388483"/>
                </a:lnTo>
                <a:lnTo>
                  <a:pt x="952" y="391386"/>
                </a:lnTo>
                <a:lnTo>
                  <a:pt x="2540" y="394274"/>
                </a:lnTo>
                <a:lnTo>
                  <a:pt x="4551" y="397152"/>
                </a:lnTo>
                <a:lnTo>
                  <a:pt x="5891" y="400023"/>
                </a:lnTo>
                <a:lnTo>
                  <a:pt x="6785" y="402889"/>
                </a:lnTo>
                <a:lnTo>
                  <a:pt x="8572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15"/>
          <p:cNvSpPr/>
          <p:nvPr/>
        </p:nvSpPr>
        <p:spPr>
          <a:xfrm>
            <a:off x="1855927" y="1376621"/>
            <a:ext cx="281020" cy="325314"/>
          </a:xfrm>
          <a:custGeom>
            <a:avLst/>
            <a:gdLst/>
            <a:ahLst/>
            <a:cxnLst/>
            <a:rect l="0" t="0" r="0" b="0"/>
            <a:pathLst>
              <a:path w="281020" h="325314">
                <a:moveTo>
                  <a:pt x="118605" y="97848"/>
                </a:moveTo>
                <a:lnTo>
                  <a:pt x="118605" y="88747"/>
                </a:lnTo>
                <a:lnTo>
                  <a:pt x="117652" y="86066"/>
                </a:lnTo>
                <a:lnTo>
                  <a:pt x="116065" y="84278"/>
                </a:lnTo>
                <a:lnTo>
                  <a:pt x="114054" y="83087"/>
                </a:lnTo>
                <a:lnTo>
                  <a:pt x="109280" y="81763"/>
                </a:lnTo>
                <a:lnTo>
                  <a:pt x="106673" y="81410"/>
                </a:lnTo>
                <a:lnTo>
                  <a:pt x="103983" y="82127"/>
                </a:lnTo>
                <a:lnTo>
                  <a:pt x="98454" y="85464"/>
                </a:lnTo>
                <a:lnTo>
                  <a:pt x="92822" y="92662"/>
                </a:lnTo>
                <a:lnTo>
                  <a:pt x="89986" y="97248"/>
                </a:lnTo>
                <a:lnTo>
                  <a:pt x="84286" y="103163"/>
                </a:lnTo>
                <a:lnTo>
                  <a:pt x="76675" y="109964"/>
                </a:lnTo>
                <a:lnTo>
                  <a:pt x="60917" y="123236"/>
                </a:lnTo>
                <a:lnTo>
                  <a:pt x="50738" y="132309"/>
                </a:lnTo>
                <a:lnTo>
                  <a:pt x="44786" y="138920"/>
                </a:lnTo>
                <a:lnTo>
                  <a:pt x="37960" y="147137"/>
                </a:lnTo>
                <a:lnTo>
                  <a:pt x="30551" y="156425"/>
                </a:lnTo>
                <a:lnTo>
                  <a:pt x="24660" y="164522"/>
                </a:lnTo>
                <a:lnTo>
                  <a:pt x="19780" y="171825"/>
                </a:lnTo>
                <a:lnTo>
                  <a:pt x="15574" y="178599"/>
                </a:lnTo>
                <a:lnTo>
                  <a:pt x="12770" y="185019"/>
                </a:lnTo>
                <a:lnTo>
                  <a:pt x="10901" y="191205"/>
                </a:lnTo>
                <a:lnTo>
                  <a:pt x="9655" y="197234"/>
                </a:lnTo>
                <a:lnTo>
                  <a:pt x="7872" y="203158"/>
                </a:lnTo>
                <a:lnTo>
                  <a:pt x="5730" y="209012"/>
                </a:lnTo>
                <a:lnTo>
                  <a:pt x="3350" y="214820"/>
                </a:lnTo>
                <a:lnTo>
                  <a:pt x="1763" y="222502"/>
                </a:lnTo>
                <a:lnTo>
                  <a:pt x="705" y="231433"/>
                </a:lnTo>
                <a:lnTo>
                  <a:pt x="0" y="241198"/>
                </a:lnTo>
                <a:lnTo>
                  <a:pt x="483" y="251517"/>
                </a:lnTo>
                <a:lnTo>
                  <a:pt x="1757" y="262207"/>
                </a:lnTo>
                <a:lnTo>
                  <a:pt x="3559" y="273143"/>
                </a:lnTo>
                <a:lnTo>
                  <a:pt x="5712" y="281387"/>
                </a:lnTo>
                <a:lnTo>
                  <a:pt x="8101" y="287835"/>
                </a:lnTo>
                <a:lnTo>
                  <a:pt x="13294" y="297539"/>
                </a:lnTo>
                <a:lnTo>
                  <a:pt x="18778" y="305028"/>
                </a:lnTo>
                <a:lnTo>
                  <a:pt x="27220" y="314598"/>
                </a:lnTo>
                <a:lnTo>
                  <a:pt x="31012" y="316643"/>
                </a:lnTo>
                <a:lnTo>
                  <a:pt x="35444" y="318007"/>
                </a:lnTo>
                <a:lnTo>
                  <a:pt x="40305" y="318916"/>
                </a:lnTo>
                <a:lnTo>
                  <a:pt x="48245" y="322466"/>
                </a:lnTo>
                <a:lnTo>
                  <a:pt x="51696" y="324746"/>
                </a:lnTo>
                <a:lnTo>
                  <a:pt x="55901" y="325313"/>
                </a:lnTo>
                <a:lnTo>
                  <a:pt x="60610" y="324739"/>
                </a:lnTo>
                <a:lnTo>
                  <a:pt x="65654" y="323404"/>
                </a:lnTo>
                <a:lnTo>
                  <a:pt x="70922" y="322514"/>
                </a:lnTo>
                <a:lnTo>
                  <a:pt x="76339" y="321921"/>
                </a:lnTo>
                <a:lnTo>
                  <a:pt x="81855" y="321525"/>
                </a:lnTo>
                <a:lnTo>
                  <a:pt x="87438" y="320308"/>
                </a:lnTo>
                <a:lnTo>
                  <a:pt x="93064" y="318545"/>
                </a:lnTo>
                <a:lnTo>
                  <a:pt x="98720" y="316417"/>
                </a:lnTo>
                <a:lnTo>
                  <a:pt x="104396" y="314046"/>
                </a:lnTo>
                <a:lnTo>
                  <a:pt x="110085" y="311513"/>
                </a:lnTo>
                <a:lnTo>
                  <a:pt x="115782" y="308871"/>
                </a:lnTo>
                <a:lnTo>
                  <a:pt x="123391" y="303300"/>
                </a:lnTo>
                <a:lnTo>
                  <a:pt x="132273" y="295776"/>
                </a:lnTo>
                <a:lnTo>
                  <a:pt x="142005" y="286951"/>
                </a:lnTo>
                <a:lnTo>
                  <a:pt x="165517" y="266984"/>
                </a:lnTo>
                <a:lnTo>
                  <a:pt x="178455" y="256326"/>
                </a:lnTo>
                <a:lnTo>
                  <a:pt x="188985" y="246362"/>
                </a:lnTo>
                <a:lnTo>
                  <a:pt x="197910" y="236863"/>
                </a:lnTo>
                <a:lnTo>
                  <a:pt x="205765" y="227672"/>
                </a:lnTo>
                <a:lnTo>
                  <a:pt x="212907" y="219640"/>
                </a:lnTo>
                <a:lnTo>
                  <a:pt x="225922" y="205636"/>
                </a:lnTo>
                <a:lnTo>
                  <a:pt x="231107" y="199234"/>
                </a:lnTo>
                <a:lnTo>
                  <a:pt x="235516" y="193061"/>
                </a:lnTo>
                <a:lnTo>
                  <a:pt x="239408" y="187041"/>
                </a:lnTo>
                <a:lnTo>
                  <a:pt x="258539" y="155814"/>
                </a:lnTo>
                <a:lnTo>
                  <a:pt x="263329" y="146017"/>
                </a:lnTo>
                <a:lnTo>
                  <a:pt x="266523" y="137581"/>
                </a:lnTo>
                <a:lnTo>
                  <a:pt x="268652" y="130052"/>
                </a:lnTo>
                <a:lnTo>
                  <a:pt x="271024" y="120270"/>
                </a:lnTo>
                <a:lnTo>
                  <a:pt x="276199" y="96701"/>
                </a:lnTo>
                <a:lnTo>
                  <a:pt x="277960" y="86606"/>
                </a:lnTo>
                <a:lnTo>
                  <a:pt x="279134" y="77971"/>
                </a:lnTo>
                <a:lnTo>
                  <a:pt x="279917" y="70309"/>
                </a:lnTo>
                <a:lnTo>
                  <a:pt x="280439" y="61392"/>
                </a:lnTo>
                <a:lnTo>
                  <a:pt x="281019" y="41323"/>
                </a:lnTo>
                <a:lnTo>
                  <a:pt x="280221" y="33495"/>
                </a:lnTo>
                <a:lnTo>
                  <a:pt x="278736" y="27324"/>
                </a:lnTo>
                <a:lnTo>
                  <a:pt x="274547" y="17927"/>
                </a:lnTo>
                <a:lnTo>
                  <a:pt x="269510" y="10575"/>
                </a:lnTo>
                <a:lnTo>
                  <a:pt x="261556" y="4133"/>
                </a:lnTo>
                <a:lnTo>
                  <a:pt x="256769" y="1081"/>
                </a:lnTo>
                <a:lnTo>
                  <a:pt x="252624" y="0"/>
                </a:lnTo>
                <a:lnTo>
                  <a:pt x="248909" y="231"/>
                </a:lnTo>
                <a:lnTo>
                  <a:pt x="241288" y="3028"/>
                </a:lnTo>
                <a:lnTo>
                  <a:pt x="236589" y="5107"/>
                </a:lnTo>
                <a:lnTo>
                  <a:pt x="231551" y="7446"/>
                </a:lnTo>
                <a:lnTo>
                  <a:pt x="225334" y="9958"/>
                </a:lnTo>
                <a:lnTo>
                  <a:pt x="210808" y="15289"/>
                </a:lnTo>
                <a:lnTo>
                  <a:pt x="203886" y="19948"/>
                </a:lnTo>
                <a:lnTo>
                  <a:pt x="197367" y="25913"/>
                </a:lnTo>
                <a:lnTo>
                  <a:pt x="191115" y="32746"/>
                </a:lnTo>
                <a:lnTo>
                  <a:pt x="184090" y="39207"/>
                </a:lnTo>
                <a:lnTo>
                  <a:pt x="176549" y="45419"/>
                </a:lnTo>
                <a:lnTo>
                  <a:pt x="168665" y="51466"/>
                </a:lnTo>
                <a:lnTo>
                  <a:pt x="161503" y="57402"/>
                </a:lnTo>
                <a:lnTo>
                  <a:pt x="154824" y="63264"/>
                </a:lnTo>
                <a:lnTo>
                  <a:pt x="148466" y="69077"/>
                </a:lnTo>
                <a:lnTo>
                  <a:pt x="136322" y="80616"/>
                </a:lnTo>
                <a:lnTo>
                  <a:pt x="130416" y="86360"/>
                </a:lnTo>
                <a:lnTo>
                  <a:pt x="127431" y="90190"/>
                </a:lnTo>
                <a:lnTo>
                  <a:pt x="126394" y="92743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16"/>
          <p:cNvSpPr/>
          <p:nvPr/>
        </p:nvSpPr>
        <p:spPr>
          <a:xfrm>
            <a:off x="1640204" y="1954530"/>
            <a:ext cx="306065" cy="334328"/>
          </a:xfrm>
          <a:custGeom>
            <a:avLst/>
            <a:gdLst/>
            <a:ahLst/>
            <a:cxnLst/>
            <a:rect l="0" t="0" r="0" b="0"/>
            <a:pathLst>
              <a:path w="306065" h="334328">
                <a:moveTo>
                  <a:pt x="0" y="17145"/>
                </a:moveTo>
                <a:lnTo>
                  <a:pt x="4552" y="12594"/>
                </a:lnTo>
                <a:lnTo>
                  <a:pt x="6844" y="12206"/>
                </a:lnTo>
                <a:lnTo>
                  <a:pt x="9326" y="12899"/>
                </a:lnTo>
                <a:lnTo>
                  <a:pt x="15601" y="16306"/>
                </a:lnTo>
                <a:lnTo>
                  <a:pt x="21539" y="16772"/>
                </a:lnTo>
                <a:lnTo>
                  <a:pt x="33052" y="17034"/>
                </a:lnTo>
                <a:lnTo>
                  <a:pt x="36322" y="17071"/>
                </a:lnTo>
                <a:lnTo>
                  <a:pt x="42313" y="16143"/>
                </a:lnTo>
                <a:lnTo>
                  <a:pt x="50116" y="14572"/>
                </a:lnTo>
                <a:lnTo>
                  <a:pt x="59128" y="12572"/>
                </a:lnTo>
                <a:lnTo>
                  <a:pt x="67042" y="11239"/>
                </a:lnTo>
                <a:lnTo>
                  <a:pt x="74222" y="10350"/>
                </a:lnTo>
                <a:lnTo>
                  <a:pt x="80914" y="9757"/>
                </a:lnTo>
                <a:lnTo>
                  <a:pt x="106130" y="6559"/>
                </a:lnTo>
                <a:lnTo>
                  <a:pt x="122188" y="4373"/>
                </a:lnTo>
                <a:lnTo>
                  <a:pt x="137656" y="2915"/>
                </a:lnTo>
                <a:lnTo>
                  <a:pt x="152731" y="1943"/>
                </a:lnTo>
                <a:lnTo>
                  <a:pt x="179323" y="863"/>
                </a:lnTo>
                <a:lnTo>
                  <a:pt x="197492" y="384"/>
                </a:lnTo>
                <a:lnTo>
                  <a:pt x="256436" y="15"/>
                </a:lnTo>
                <a:lnTo>
                  <a:pt x="285205" y="0"/>
                </a:lnTo>
                <a:lnTo>
                  <a:pt x="287292" y="953"/>
                </a:lnTo>
                <a:lnTo>
                  <a:pt x="288683" y="2540"/>
                </a:lnTo>
                <a:lnTo>
                  <a:pt x="289611" y="4551"/>
                </a:lnTo>
                <a:lnTo>
                  <a:pt x="295721" y="9325"/>
                </a:lnTo>
                <a:lnTo>
                  <a:pt x="306064" y="15600"/>
                </a:lnTo>
                <a:lnTo>
                  <a:pt x="305961" y="18020"/>
                </a:lnTo>
                <a:lnTo>
                  <a:pt x="303305" y="25789"/>
                </a:lnTo>
                <a:lnTo>
                  <a:pt x="298950" y="33051"/>
                </a:lnTo>
                <a:lnTo>
                  <a:pt x="291935" y="43264"/>
                </a:lnTo>
                <a:lnTo>
                  <a:pt x="279292" y="63678"/>
                </a:lnTo>
                <a:lnTo>
                  <a:pt x="272872" y="72932"/>
                </a:lnTo>
                <a:lnTo>
                  <a:pt x="266687" y="81006"/>
                </a:lnTo>
                <a:lnTo>
                  <a:pt x="260659" y="88294"/>
                </a:lnTo>
                <a:lnTo>
                  <a:pt x="242353" y="105535"/>
                </a:lnTo>
                <a:lnTo>
                  <a:pt x="129846" y="206643"/>
                </a:lnTo>
                <a:lnTo>
                  <a:pt x="101762" y="233207"/>
                </a:lnTo>
                <a:lnTo>
                  <a:pt x="95464" y="240243"/>
                </a:lnTo>
                <a:lnTo>
                  <a:pt x="90313" y="246840"/>
                </a:lnTo>
                <a:lnTo>
                  <a:pt x="85926" y="253142"/>
                </a:lnTo>
                <a:lnTo>
                  <a:pt x="81097" y="259249"/>
                </a:lnTo>
                <a:lnTo>
                  <a:pt x="75972" y="265225"/>
                </a:lnTo>
                <a:lnTo>
                  <a:pt x="66151" y="275992"/>
                </a:lnTo>
                <a:lnTo>
                  <a:pt x="58610" y="283953"/>
                </a:lnTo>
                <a:lnTo>
                  <a:pt x="35358" y="307442"/>
                </a:lnTo>
                <a:lnTo>
                  <a:pt x="29287" y="314499"/>
                </a:lnTo>
                <a:lnTo>
                  <a:pt x="22542" y="324879"/>
                </a:lnTo>
                <a:lnTo>
                  <a:pt x="17146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17"/>
          <p:cNvSpPr/>
          <p:nvPr/>
        </p:nvSpPr>
        <p:spPr>
          <a:xfrm>
            <a:off x="2030135" y="1980644"/>
            <a:ext cx="313016" cy="359649"/>
          </a:xfrm>
          <a:custGeom>
            <a:avLst/>
            <a:gdLst/>
            <a:ahLst/>
            <a:cxnLst/>
            <a:rect l="0" t="0" r="0" b="0"/>
            <a:pathLst>
              <a:path w="313016" h="359649">
                <a:moveTo>
                  <a:pt x="21549" y="68183"/>
                </a:moveTo>
                <a:lnTo>
                  <a:pt x="26100" y="54531"/>
                </a:lnTo>
                <a:lnTo>
                  <a:pt x="28335" y="45288"/>
                </a:lnTo>
                <a:lnTo>
                  <a:pt x="28930" y="41489"/>
                </a:lnTo>
                <a:lnTo>
                  <a:pt x="31232" y="38005"/>
                </a:lnTo>
                <a:lnTo>
                  <a:pt x="38871" y="31593"/>
                </a:lnTo>
                <a:lnTo>
                  <a:pt x="46075" y="25568"/>
                </a:lnTo>
                <a:lnTo>
                  <a:pt x="49330" y="22628"/>
                </a:lnTo>
                <a:lnTo>
                  <a:pt x="54357" y="19716"/>
                </a:lnTo>
                <a:lnTo>
                  <a:pt x="60566" y="16822"/>
                </a:lnTo>
                <a:lnTo>
                  <a:pt x="67563" y="13940"/>
                </a:lnTo>
                <a:lnTo>
                  <a:pt x="74133" y="12018"/>
                </a:lnTo>
                <a:lnTo>
                  <a:pt x="80418" y="10737"/>
                </a:lnTo>
                <a:lnTo>
                  <a:pt x="86512" y="9883"/>
                </a:lnTo>
                <a:lnTo>
                  <a:pt x="94386" y="8362"/>
                </a:lnTo>
                <a:lnTo>
                  <a:pt x="113294" y="4131"/>
                </a:lnTo>
                <a:lnTo>
                  <a:pt x="120812" y="2621"/>
                </a:lnTo>
                <a:lnTo>
                  <a:pt x="126777" y="1615"/>
                </a:lnTo>
                <a:lnTo>
                  <a:pt x="131706" y="945"/>
                </a:lnTo>
                <a:lnTo>
                  <a:pt x="136897" y="497"/>
                </a:lnTo>
                <a:lnTo>
                  <a:pt x="142263" y="199"/>
                </a:lnTo>
                <a:lnTo>
                  <a:pt x="147745" y="0"/>
                </a:lnTo>
                <a:lnTo>
                  <a:pt x="153305" y="821"/>
                </a:lnTo>
                <a:lnTo>
                  <a:pt x="158916" y="2320"/>
                </a:lnTo>
                <a:lnTo>
                  <a:pt x="164563" y="4272"/>
                </a:lnTo>
                <a:lnTo>
                  <a:pt x="173376" y="8981"/>
                </a:lnTo>
                <a:lnTo>
                  <a:pt x="180468" y="14248"/>
                </a:lnTo>
                <a:lnTo>
                  <a:pt x="189816" y="22569"/>
                </a:lnTo>
                <a:lnTo>
                  <a:pt x="198618" y="31067"/>
                </a:lnTo>
                <a:lnTo>
                  <a:pt x="204387" y="36765"/>
                </a:lnTo>
                <a:lnTo>
                  <a:pt x="207258" y="42475"/>
                </a:lnTo>
                <a:lnTo>
                  <a:pt x="210125" y="50092"/>
                </a:lnTo>
                <a:lnTo>
                  <a:pt x="212989" y="58980"/>
                </a:lnTo>
                <a:lnTo>
                  <a:pt x="214898" y="66810"/>
                </a:lnTo>
                <a:lnTo>
                  <a:pt x="216171" y="73935"/>
                </a:lnTo>
                <a:lnTo>
                  <a:pt x="217020" y="80590"/>
                </a:lnTo>
                <a:lnTo>
                  <a:pt x="217963" y="90525"/>
                </a:lnTo>
                <a:lnTo>
                  <a:pt x="218214" y="94508"/>
                </a:lnTo>
                <a:lnTo>
                  <a:pt x="217429" y="101925"/>
                </a:lnTo>
                <a:lnTo>
                  <a:pt x="215954" y="111633"/>
                </a:lnTo>
                <a:lnTo>
                  <a:pt x="214017" y="122867"/>
                </a:lnTo>
                <a:lnTo>
                  <a:pt x="211774" y="132262"/>
                </a:lnTo>
                <a:lnTo>
                  <a:pt x="209326" y="140430"/>
                </a:lnTo>
                <a:lnTo>
                  <a:pt x="206741" y="147780"/>
                </a:lnTo>
                <a:lnTo>
                  <a:pt x="203113" y="156490"/>
                </a:lnTo>
                <a:lnTo>
                  <a:pt x="198789" y="166107"/>
                </a:lnTo>
                <a:lnTo>
                  <a:pt x="186143" y="192765"/>
                </a:lnTo>
                <a:lnTo>
                  <a:pt x="182713" y="199815"/>
                </a:lnTo>
                <a:lnTo>
                  <a:pt x="178522" y="206420"/>
                </a:lnTo>
                <a:lnTo>
                  <a:pt x="173823" y="212729"/>
                </a:lnTo>
                <a:lnTo>
                  <a:pt x="168785" y="218839"/>
                </a:lnTo>
                <a:lnTo>
                  <a:pt x="162569" y="224818"/>
                </a:lnTo>
                <a:lnTo>
                  <a:pt x="155568" y="230709"/>
                </a:lnTo>
                <a:lnTo>
                  <a:pt x="148042" y="236541"/>
                </a:lnTo>
                <a:lnTo>
                  <a:pt x="141121" y="242334"/>
                </a:lnTo>
                <a:lnTo>
                  <a:pt x="134601" y="248101"/>
                </a:lnTo>
                <a:lnTo>
                  <a:pt x="128350" y="253851"/>
                </a:lnTo>
                <a:lnTo>
                  <a:pt x="122277" y="258637"/>
                </a:lnTo>
                <a:lnTo>
                  <a:pt x="116324" y="262780"/>
                </a:lnTo>
                <a:lnTo>
                  <a:pt x="110450" y="266494"/>
                </a:lnTo>
                <a:lnTo>
                  <a:pt x="101383" y="270621"/>
                </a:lnTo>
                <a:lnTo>
                  <a:pt x="93226" y="272456"/>
                </a:lnTo>
                <a:lnTo>
                  <a:pt x="88384" y="272945"/>
                </a:lnTo>
                <a:lnTo>
                  <a:pt x="83251" y="273271"/>
                </a:lnTo>
                <a:lnTo>
                  <a:pt x="77924" y="273488"/>
                </a:lnTo>
                <a:lnTo>
                  <a:pt x="62277" y="273794"/>
                </a:lnTo>
                <a:lnTo>
                  <a:pt x="54573" y="273866"/>
                </a:lnTo>
                <a:lnTo>
                  <a:pt x="49280" y="272932"/>
                </a:lnTo>
                <a:lnTo>
                  <a:pt x="42894" y="271358"/>
                </a:lnTo>
                <a:lnTo>
                  <a:pt x="35779" y="269355"/>
                </a:lnTo>
                <a:lnTo>
                  <a:pt x="28178" y="268020"/>
                </a:lnTo>
                <a:lnTo>
                  <a:pt x="20254" y="267131"/>
                </a:lnTo>
                <a:lnTo>
                  <a:pt x="12113" y="266537"/>
                </a:lnTo>
                <a:lnTo>
                  <a:pt x="6686" y="265189"/>
                </a:lnTo>
                <a:lnTo>
                  <a:pt x="3068" y="263338"/>
                </a:lnTo>
                <a:lnTo>
                  <a:pt x="656" y="261151"/>
                </a:lnTo>
                <a:lnTo>
                  <a:pt x="0" y="259693"/>
                </a:lnTo>
                <a:lnTo>
                  <a:pt x="516" y="258722"/>
                </a:lnTo>
                <a:lnTo>
                  <a:pt x="28040" y="244960"/>
                </a:lnTo>
                <a:lnTo>
                  <a:pt x="36354" y="242232"/>
                </a:lnTo>
                <a:lnTo>
                  <a:pt x="46659" y="239461"/>
                </a:lnTo>
                <a:lnTo>
                  <a:pt x="58292" y="236661"/>
                </a:lnTo>
                <a:lnTo>
                  <a:pt x="71762" y="234794"/>
                </a:lnTo>
                <a:lnTo>
                  <a:pt x="86457" y="233550"/>
                </a:lnTo>
                <a:lnTo>
                  <a:pt x="115167" y="232167"/>
                </a:lnTo>
                <a:lnTo>
                  <a:pt x="137452" y="231552"/>
                </a:lnTo>
                <a:lnTo>
                  <a:pt x="150253" y="232341"/>
                </a:lnTo>
                <a:lnTo>
                  <a:pt x="164502" y="233819"/>
                </a:lnTo>
                <a:lnTo>
                  <a:pt x="179716" y="235757"/>
                </a:lnTo>
                <a:lnTo>
                  <a:pt x="191764" y="238002"/>
                </a:lnTo>
                <a:lnTo>
                  <a:pt x="201701" y="240450"/>
                </a:lnTo>
                <a:lnTo>
                  <a:pt x="210230" y="243036"/>
                </a:lnTo>
                <a:lnTo>
                  <a:pt x="217822" y="245711"/>
                </a:lnTo>
                <a:lnTo>
                  <a:pt x="224788" y="248448"/>
                </a:lnTo>
                <a:lnTo>
                  <a:pt x="231337" y="251225"/>
                </a:lnTo>
                <a:lnTo>
                  <a:pt x="236655" y="254028"/>
                </a:lnTo>
                <a:lnTo>
                  <a:pt x="245104" y="259683"/>
                </a:lnTo>
                <a:lnTo>
                  <a:pt x="252035" y="267912"/>
                </a:lnTo>
                <a:lnTo>
                  <a:pt x="259242" y="277919"/>
                </a:lnTo>
                <a:lnTo>
                  <a:pt x="268796" y="288716"/>
                </a:lnTo>
                <a:lnTo>
                  <a:pt x="274963" y="298073"/>
                </a:lnTo>
                <a:lnTo>
                  <a:pt x="281932" y="310026"/>
                </a:lnTo>
                <a:lnTo>
                  <a:pt x="289435" y="323709"/>
                </a:lnTo>
                <a:lnTo>
                  <a:pt x="295390" y="333784"/>
                </a:lnTo>
                <a:lnTo>
                  <a:pt x="300312" y="341453"/>
                </a:lnTo>
                <a:lnTo>
                  <a:pt x="313015" y="359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18"/>
          <p:cNvSpPr/>
          <p:nvPr/>
        </p:nvSpPr>
        <p:spPr>
          <a:xfrm>
            <a:off x="1597342" y="1834514"/>
            <a:ext cx="788671" cy="51437"/>
          </a:xfrm>
          <a:custGeom>
            <a:avLst/>
            <a:gdLst/>
            <a:ahLst/>
            <a:cxnLst/>
            <a:rect l="0" t="0" r="0" b="0"/>
            <a:pathLst>
              <a:path w="788671" h="51437">
                <a:moveTo>
                  <a:pt x="0" y="51436"/>
                </a:moveTo>
                <a:lnTo>
                  <a:pt x="4551" y="51436"/>
                </a:lnTo>
                <a:lnTo>
                  <a:pt x="6844" y="50483"/>
                </a:lnTo>
                <a:lnTo>
                  <a:pt x="9325" y="48896"/>
                </a:lnTo>
                <a:lnTo>
                  <a:pt x="11932" y="46885"/>
                </a:lnTo>
                <a:lnTo>
                  <a:pt x="17479" y="45544"/>
                </a:lnTo>
                <a:lnTo>
                  <a:pt x="33804" y="44055"/>
                </a:lnTo>
                <a:lnTo>
                  <a:pt x="43491" y="42705"/>
                </a:lnTo>
                <a:lnTo>
                  <a:pt x="53759" y="40853"/>
                </a:lnTo>
                <a:lnTo>
                  <a:pt x="64414" y="38665"/>
                </a:lnTo>
                <a:lnTo>
                  <a:pt x="76280" y="37207"/>
                </a:lnTo>
                <a:lnTo>
                  <a:pt x="88953" y="36235"/>
                </a:lnTo>
                <a:lnTo>
                  <a:pt x="102165" y="35587"/>
                </a:lnTo>
                <a:lnTo>
                  <a:pt x="127004" y="34867"/>
                </a:lnTo>
                <a:lnTo>
                  <a:pt x="149791" y="33594"/>
                </a:lnTo>
                <a:lnTo>
                  <a:pt x="159868" y="31921"/>
                </a:lnTo>
                <a:lnTo>
                  <a:pt x="169444" y="29854"/>
                </a:lnTo>
                <a:lnTo>
                  <a:pt x="183447" y="28475"/>
                </a:lnTo>
                <a:lnTo>
                  <a:pt x="200403" y="27556"/>
                </a:lnTo>
                <a:lnTo>
                  <a:pt x="219327" y="26943"/>
                </a:lnTo>
                <a:lnTo>
                  <a:pt x="309673" y="26081"/>
                </a:lnTo>
                <a:lnTo>
                  <a:pt x="342656" y="25008"/>
                </a:lnTo>
                <a:lnTo>
                  <a:pt x="466105" y="18369"/>
                </a:lnTo>
                <a:lnTo>
                  <a:pt x="508783" y="15149"/>
                </a:lnTo>
                <a:lnTo>
                  <a:pt x="533498" y="12957"/>
                </a:lnTo>
                <a:lnTo>
                  <a:pt x="555691" y="11496"/>
                </a:lnTo>
                <a:lnTo>
                  <a:pt x="595589" y="9872"/>
                </a:lnTo>
                <a:lnTo>
                  <a:pt x="615181" y="8487"/>
                </a:lnTo>
                <a:lnTo>
                  <a:pt x="634911" y="6610"/>
                </a:lnTo>
                <a:lnTo>
                  <a:pt x="669850" y="2938"/>
                </a:lnTo>
                <a:lnTo>
                  <a:pt x="681834" y="1959"/>
                </a:lnTo>
                <a:lnTo>
                  <a:pt x="704992" y="871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19"/>
          <p:cNvSpPr/>
          <p:nvPr/>
        </p:nvSpPr>
        <p:spPr>
          <a:xfrm>
            <a:off x="2711767" y="1628775"/>
            <a:ext cx="8573" cy="325756"/>
          </a:xfrm>
          <a:custGeom>
            <a:avLst/>
            <a:gdLst/>
            <a:ahLst/>
            <a:cxnLst/>
            <a:rect l="0" t="0" r="0" b="0"/>
            <a:pathLst>
              <a:path w="8573" h="325756">
                <a:moveTo>
                  <a:pt x="8572" y="0"/>
                </a:moveTo>
                <a:lnTo>
                  <a:pt x="4022" y="9101"/>
                </a:lnTo>
                <a:lnTo>
                  <a:pt x="2681" y="13687"/>
                </a:lnTo>
                <a:lnTo>
                  <a:pt x="1787" y="18650"/>
                </a:lnTo>
                <a:lnTo>
                  <a:pt x="1192" y="23863"/>
                </a:lnTo>
                <a:lnTo>
                  <a:pt x="1747" y="31149"/>
                </a:lnTo>
                <a:lnTo>
                  <a:pt x="3070" y="39815"/>
                </a:lnTo>
                <a:lnTo>
                  <a:pt x="4904" y="49404"/>
                </a:lnTo>
                <a:lnTo>
                  <a:pt x="5174" y="57700"/>
                </a:lnTo>
                <a:lnTo>
                  <a:pt x="4402" y="65137"/>
                </a:lnTo>
                <a:lnTo>
                  <a:pt x="2935" y="71999"/>
                </a:lnTo>
                <a:lnTo>
                  <a:pt x="1957" y="78479"/>
                </a:lnTo>
                <a:lnTo>
                  <a:pt x="1304" y="84705"/>
                </a:lnTo>
                <a:lnTo>
                  <a:pt x="869" y="90759"/>
                </a:lnTo>
                <a:lnTo>
                  <a:pt x="386" y="112727"/>
                </a:lnTo>
                <a:lnTo>
                  <a:pt x="2" y="223261"/>
                </a:lnTo>
                <a:lnTo>
                  <a:pt x="954" y="232660"/>
                </a:lnTo>
                <a:lnTo>
                  <a:pt x="2541" y="242737"/>
                </a:lnTo>
                <a:lnTo>
                  <a:pt x="4551" y="253264"/>
                </a:lnTo>
                <a:lnTo>
                  <a:pt x="4939" y="261235"/>
                </a:lnTo>
                <a:lnTo>
                  <a:pt x="4245" y="267502"/>
                </a:lnTo>
                <a:lnTo>
                  <a:pt x="2830" y="272632"/>
                </a:lnTo>
                <a:lnTo>
                  <a:pt x="1887" y="277004"/>
                </a:lnTo>
                <a:lnTo>
                  <a:pt x="1258" y="280872"/>
                </a:lnTo>
                <a:lnTo>
                  <a:pt x="838" y="284403"/>
                </a:lnTo>
                <a:lnTo>
                  <a:pt x="559" y="290567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20"/>
          <p:cNvSpPr/>
          <p:nvPr/>
        </p:nvSpPr>
        <p:spPr>
          <a:xfrm>
            <a:off x="2578240" y="1783080"/>
            <a:ext cx="322123" cy="16792"/>
          </a:xfrm>
          <a:custGeom>
            <a:avLst/>
            <a:gdLst/>
            <a:ahLst/>
            <a:cxnLst/>
            <a:rect l="0" t="0" r="0" b="0"/>
            <a:pathLst>
              <a:path w="322123" h="16792">
                <a:moveTo>
                  <a:pt x="4939" y="8572"/>
                </a:moveTo>
                <a:lnTo>
                  <a:pt x="0" y="8572"/>
                </a:lnTo>
                <a:lnTo>
                  <a:pt x="24004" y="8572"/>
                </a:lnTo>
                <a:lnTo>
                  <a:pt x="30031" y="9525"/>
                </a:lnTo>
                <a:lnTo>
                  <a:pt x="37860" y="11112"/>
                </a:lnTo>
                <a:lnTo>
                  <a:pt x="46889" y="13123"/>
                </a:lnTo>
                <a:lnTo>
                  <a:pt x="59576" y="14463"/>
                </a:lnTo>
                <a:lnTo>
                  <a:pt x="74701" y="15357"/>
                </a:lnTo>
                <a:lnTo>
                  <a:pt x="117685" y="16615"/>
                </a:lnTo>
                <a:lnTo>
                  <a:pt x="128680" y="16791"/>
                </a:lnTo>
                <a:lnTo>
                  <a:pt x="140773" y="15957"/>
                </a:lnTo>
                <a:lnTo>
                  <a:pt x="153598" y="14448"/>
                </a:lnTo>
                <a:lnTo>
                  <a:pt x="166910" y="12489"/>
                </a:lnTo>
                <a:lnTo>
                  <a:pt x="178642" y="11183"/>
                </a:lnTo>
                <a:lnTo>
                  <a:pt x="189321" y="10313"/>
                </a:lnTo>
                <a:lnTo>
                  <a:pt x="199298" y="9733"/>
                </a:lnTo>
                <a:lnTo>
                  <a:pt x="211664" y="8393"/>
                </a:lnTo>
                <a:lnTo>
                  <a:pt x="225624" y="6548"/>
                </a:lnTo>
                <a:lnTo>
                  <a:pt x="3221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1"/>
          <p:cNvSpPr/>
          <p:nvPr/>
        </p:nvSpPr>
        <p:spPr>
          <a:xfrm>
            <a:off x="3080385" y="1330937"/>
            <a:ext cx="522923" cy="313277"/>
          </a:xfrm>
          <a:custGeom>
            <a:avLst/>
            <a:gdLst/>
            <a:ahLst/>
            <a:cxnLst/>
            <a:rect l="0" t="0" r="0" b="0"/>
            <a:pathLst>
              <a:path w="522923" h="313277">
                <a:moveTo>
                  <a:pt x="0" y="194968"/>
                </a:moveTo>
                <a:lnTo>
                  <a:pt x="4550" y="176764"/>
                </a:lnTo>
                <a:lnTo>
                  <a:pt x="7796" y="169497"/>
                </a:lnTo>
                <a:lnTo>
                  <a:pt x="11865" y="162747"/>
                </a:lnTo>
                <a:lnTo>
                  <a:pt x="16482" y="156342"/>
                </a:lnTo>
                <a:lnTo>
                  <a:pt x="22418" y="147310"/>
                </a:lnTo>
                <a:lnTo>
                  <a:pt x="36633" y="124574"/>
                </a:lnTo>
                <a:lnTo>
                  <a:pt x="44425" y="113748"/>
                </a:lnTo>
                <a:lnTo>
                  <a:pt x="52476" y="103674"/>
                </a:lnTo>
                <a:lnTo>
                  <a:pt x="60701" y="94100"/>
                </a:lnTo>
                <a:lnTo>
                  <a:pt x="68090" y="85813"/>
                </a:lnTo>
                <a:lnTo>
                  <a:pt x="81379" y="71524"/>
                </a:lnTo>
                <a:lnTo>
                  <a:pt x="88543" y="65047"/>
                </a:lnTo>
                <a:lnTo>
                  <a:pt x="96176" y="58824"/>
                </a:lnTo>
                <a:lnTo>
                  <a:pt x="104122" y="52770"/>
                </a:lnTo>
                <a:lnTo>
                  <a:pt x="113229" y="46829"/>
                </a:lnTo>
                <a:lnTo>
                  <a:pt x="123111" y="40964"/>
                </a:lnTo>
                <a:lnTo>
                  <a:pt x="133509" y="35148"/>
                </a:lnTo>
                <a:lnTo>
                  <a:pt x="155222" y="23607"/>
                </a:lnTo>
                <a:lnTo>
                  <a:pt x="166346" y="17862"/>
                </a:lnTo>
                <a:lnTo>
                  <a:pt x="176620" y="13080"/>
                </a:lnTo>
                <a:lnTo>
                  <a:pt x="186326" y="8939"/>
                </a:lnTo>
                <a:lnTo>
                  <a:pt x="195655" y="5226"/>
                </a:lnTo>
                <a:lnTo>
                  <a:pt x="204731" y="2751"/>
                </a:lnTo>
                <a:lnTo>
                  <a:pt x="213640" y="1100"/>
                </a:lnTo>
                <a:lnTo>
                  <a:pt x="222437" y="0"/>
                </a:lnTo>
                <a:lnTo>
                  <a:pt x="231158" y="219"/>
                </a:lnTo>
                <a:lnTo>
                  <a:pt x="239830" y="1318"/>
                </a:lnTo>
                <a:lnTo>
                  <a:pt x="248469" y="3003"/>
                </a:lnTo>
                <a:lnTo>
                  <a:pt x="257086" y="4126"/>
                </a:lnTo>
                <a:lnTo>
                  <a:pt x="265688" y="4875"/>
                </a:lnTo>
                <a:lnTo>
                  <a:pt x="274280" y="5374"/>
                </a:lnTo>
                <a:lnTo>
                  <a:pt x="282866" y="6659"/>
                </a:lnTo>
                <a:lnTo>
                  <a:pt x="291447" y="8469"/>
                </a:lnTo>
                <a:lnTo>
                  <a:pt x="307649" y="13019"/>
                </a:lnTo>
                <a:lnTo>
                  <a:pt x="321200" y="18217"/>
                </a:lnTo>
                <a:lnTo>
                  <a:pt x="333573" y="26242"/>
                </a:lnTo>
                <a:lnTo>
                  <a:pt x="345422" y="35206"/>
                </a:lnTo>
                <a:lnTo>
                  <a:pt x="357038" y="42365"/>
                </a:lnTo>
                <a:lnTo>
                  <a:pt x="366011" y="51262"/>
                </a:lnTo>
                <a:lnTo>
                  <a:pt x="369737" y="56301"/>
                </a:lnTo>
                <a:lnTo>
                  <a:pt x="373174" y="61566"/>
                </a:lnTo>
                <a:lnTo>
                  <a:pt x="376417" y="66981"/>
                </a:lnTo>
                <a:lnTo>
                  <a:pt x="379532" y="72495"/>
                </a:lnTo>
                <a:lnTo>
                  <a:pt x="382561" y="80934"/>
                </a:lnTo>
                <a:lnTo>
                  <a:pt x="385533" y="91323"/>
                </a:lnTo>
                <a:lnTo>
                  <a:pt x="388467" y="103011"/>
                </a:lnTo>
                <a:lnTo>
                  <a:pt x="389470" y="115566"/>
                </a:lnTo>
                <a:lnTo>
                  <a:pt x="389187" y="128698"/>
                </a:lnTo>
                <a:lnTo>
                  <a:pt x="388045" y="142215"/>
                </a:lnTo>
                <a:lnTo>
                  <a:pt x="386332" y="153132"/>
                </a:lnTo>
                <a:lnTo>
                  <a:pt x="384237" y="162315"/>
                </a:lnTo>
                <a:lnTo>
                  <a:pt x="381888" y="170342"/>
                </a:lnTo>
                <a:lnTo>
                  <a:pt x="379369" y="177598"/>
                </a:lnTo>
                <a:lnTo>
                  <a:pt x="376738" y="184340"/>
                </a:lnTo>
                <a:lnTo>
                  <a:pt x="374031" y="190740"/>
                </a:lnTo>
                <a:lnTo>
                  <a:pt x="370321" y="197864"/>
                </a:lnTo>
                <a:lnTo>
                  <a:pt x="365943" y="205471"/>
                </a:lnTo>
                <a:lnTo>
                  <a:pt x="361120" y="213400"/>
                </a:lnTo>
                <a:lnTo>
                  <a:pt x="355999" y="220591"/>
                </a:lnTo>
                <a:lnTo>
                  <a:pt x="350680" y="227290"/>
                </a:lnTo>
                <a:lnTo>
                  <a:pt x="345229" y="233661"/>
                </a:lnTo>
                <a:lnTo>
                  <a:pt x="338738" y="239813"/>
                </a:lnTo>
                <a:lnTo>
                  <a:pt x="331552" y="245820"/>
                </a:lnTo>
                <a:lnTo>
                  <a:pt x="323905" y="251729"/>
                </a:lnTo>
                <a:lnTo>
                  <a:pt x="315949" y="257573"/>
                </a:lnTo>
                <a:lnTo>
                  <a:pt x="299489" y="269147"/>
                </a:lnTo>
                <a:lnTo>
                  <a:pt x="290146" y="273948"/>
                </a:lnTo>
                <a:lnTo>
                  <a:pt x="280108" y="278101"/>
                </a:lnTo>
                <a:lnTo>
                  <a:pt x="241173" y="291611"/>
                </a:lnTo>
                <a:lnTo>
                  <a:pt x="229362" y="294639"/>
                </a:lnTo>
                <a:lnTo>
                  <a:pt x="215773" y="297610"/>
                </a:lnTo>
                <a:lnTo>
                  <a:pt x="200998" y="300543"/>
                </a:lnTo>
                <a:lnTo>
                  <a:pt x="189244" y="303451"/>
                </a:lnTo>
                <a:lnTo>
                  <a:pt x="179502" y="306343"/>
                </a:lnTo>
                <a:lnTo>
                  <a:pt x="163598" y="311143"/>
                </a:lnTo>
                <a:lnTo>
                  <a:pt x="150180" y="313276"/>
                </a:lnTo>
                <a:lnTo>
                  <a:pt x="137866" y="311684"/>
                </a:lnTo>
                <a:lnTo>
                  <a:pt x="122764" y="307973"/>
                </a:lnTo>
                <a:lnTo>
                  <a:pt x="118990" y="307452"/>
                </a:lnTo>
                <a:lnTo>
                  <a:pt x="104577" y="302168"/>
                </a:lnTo>
                <a:lnTo>
                  <a:pt x="101150" y="298819"/>
                </a:lnTo>
                <a:lnTo>
                  <a:pt x="98866" y="294682"/>
                </a:lnTo>
                <a:lnTo>
                  <a:pt x="95375" y="285005"/>
                </a:lnTo>
                <a:lnTo>
                  <a:pt x="93111" y="279758"/>
                </a:lnTo>
                <a:lnTo>
                  <a:pt x="90648" y="274354"/>
                </a:lnTo>
                <a:lnTo>
                  <a:pt x="89007" y="267894"/>
                </a:lnTo>
                <a:lnTo>
                  <a:pt x="87913" y="260730"/>
                </a:lnTo>
                <a:lnTo>
                  <a:pt x="87184" y="253097"/>
                </a:lnTo>
                <a:lnTo>
                  <a:pt x="87650" y="246103"/>
                </a:lnTo>
                <a:lnTo>
                  <a:pt x="88913" y="239535"/>
                </a:lnTo>
                <a:lnTo>
                  <a:pt x="90708" y="233252"/>
                </a:lnTo>
                <a:lnTo>
                  <a:pt x="92857" y="227158"/>
                </a:lnTo>
                <a:lnTo>
                  <a:pt x="95242" y="221190"/>
                </a:lnTo>
                <a:lnTo>
                  <a:pt x="97784" y="215307"/>
                </a:lnTo>
                <a:lnTo>
                  <a:pt x="101384" y="209480"/>
                </a:lnTo>
                <a:lnTo>
                  <a:pt x="105689" y="203690"/>
                </a:lnTo>
                <a:lnTo>
                  <a:pt x="110464" y="197925"/>
                </a:lnTo>
                <a:lnTo>
                  <a:pt x="120850" y="188979"/>
                </a:lnTo>
                <a:lnTo>
                  <a:pt x="132769" y="181829"/>
                </a:lnTo>
                <a:lnTo>
                  <a:pt x="147591" y="175476"/>
                </a:lnTo>
                <a:lnTo>
                  <a:pt x="156496" y="172448"/>
                </a:lnTo>
                <a:lnTo>
                  <a:pt x="166243" y="169477"/>
                </a:lnTo>
                <a:lnTo>
                  <a:pt x="176551" y="166544"/>
                </a:lnTo>
                <a:lnTo>
                  <a:pt x="186281" y="164588"/>
                </a:lnTo>
                <a:lnTo>
                  <a:pt x="195624" y="163285"/>
                </a:lnTo>
                <a:lnTo>
                  <a:pt x="204711" y="162416"/>
                </a:lnTo>
                <a:lnTo>
                  <a:pt x="214579" y="162789"/>
                </a:lnTo>
                <a:lnTo>
                  <a:pt x="224967" y="163990"/>
                </a:lnTo>
                <a:lnTo>
                  <a:pt x="235703" y="165743"/>
                </a:lnTo>
                <a:lnTo>
                  <a:pt x="273567" y="172762"/>
                </a:lnTo>
                <a:lnTo>
                  <a:pt x="298432" y="178113"/>
                </a:lnTo>
                <a:lnTo>
                  <a:pt x="310397" y="180874"/>
                </a:lnTo>
                <a:lnTo>
                  <a:pt x="322184" y="184619"/>
                </a:lnTo>
                <a:lnTo>
                  <a:pt x="333851" y="189021"/>
                </a:lnTo>
                <a:lnTo>
                  <a:pt x="345440" y="193861"/>
                </a:lnTo>
                <a:lnTo>
                  <a:pt x="356023" y="198992"/>
                </a:lnTo>
                <a:lnTo>
                  <a:pt x="365936" y="204318"/>
                </a:lnTo>
                <a:lnTo>
                  <a:pt x="420581" y="235655"/>
                </a:lnTo>
                <a:lnTo>
                  <a:pt x="433740" y="244000"/>
                </a:lnTo>
                <a:lnTo>
                  <a:pt x="444417" y="251469"/>
                </a:lnTo>
                <a:lnTo>
                  <a:pt x="453440" y="258352"/>
                </a:lnTo>
                <a:lnTo>
                  <a:pt x="462313" y="263894"/>
                </a:lnTo>
                <a:lnTo>
                  <a:pt x="471086" y="268541"/>
                </a:lnTo>
                <a:lnTo>
                  <a:pt x="479792" y="272592"/>
                </a:lnTo>
                <a:lnTo>
                  <a:pt x="488454" y="278149"/>
                </a:lnTo>
                <a:lnTo>
                  <a:pt x="497086" y="284712"/>
                </a:lnTo>
                <a:lnTo>
                  <a:pt x="522922" y="3064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2"/>
          <p:cNvSpPr/>
          <p:nvPr/>
        </p:nvSpPr>
        <p:spPr>
          <a:xfrm>
            <a:off x="3663314" y="1268730"/>
            <a:ext cx="58651" cy="462916"/>
          </a:xfrm>
          <a:custGeom>
            <a:avLst/>
            <a:gdLst/>
            <a:ahLst/>
            <a:cxnLst/>
            <a:rect l="0" t="0" r="0" b="0"/>
            <a:pathLst>
              <a:path w="58651" h="462916">
                <a:moveTo>
                  <a:pt x="25718" y="0"/>
                </a:moveTo>
                <a:lnTo>
                  <a:pt x="34820" y="9101"/>
                </a:lnTo>
                <a:lnTo>
                  <a:pt x="38453" y="13687"/>
                </a:lnTo>
                <a:lnTo>
                  <a:pt x="41828" y="18650"/>
                </a:lnTo>
                <a:lnTo>
                  <a:pt x="45031" y="23863"/>
                </a:lnTo>
                <a:lnTo>
                  <a:pt x="47166" y="32101"/>
                </a:lnTo>
                <a:lnTo>
                  <a:pt x="48589" y="42356"/>
                </a:lnTo>
                <a:lnTo>
                  <a:pt x="49538" y="53954"/>
                </a:lnTo>
                <a:lnTo>
                  <a:pt x="51123" y="64544"/>
                </a:lnTo>
                <a:lnTo>
                  <a:pt x="53132" y="74462"/>
                </a:lnTo>
                <a:lnTo>
                  <a:pt x="55424" y="83931"/>
                </a:lnTo>
                <a:lnTo>
                  <a:pt x="56952" y="93101"/>
                </a:lnTo>
                <a:lnTo>
                  <a:pt x="57970" y="102073"/>
                </a:lnTo>
                <a:lnTo>
                  <a:pt x="58650" y="110911"/>
                </a:lnTo>
                <a:lnTo>
                  <a:pt x="57198" y="127280"/>
                </a:lnTo>
                <a:lnTo>
                  <a:pt x="54325" y="148671"/>
                </a:lnTo>
                <a:lnTo>
                  <a:pt x="50504" y="173409"/>
                </a:lnTo>
                <a:lnTo>
                  <a:pt x="47957" y="192758"/>
                </a:lnTo>
                <a:lnTo>
                  <a:pt x="46259" y="208515"/>
                </a:lnTo>
                <a:lnTo>
                  <a:pt x="45127" y="221878"/>
                </a:lnTo>
                <a:lnTo>
                  <a:pt x="44372" y="234596"/>
                </a:lnTo>
                <a:lnTo>
                  <a:pt x="43534" y="258887"/>
                </a:lnTo>
                <a:lnTo>
                  <a:pt x="42358" y="269746"/>
                </a:lnTo>
                <a:lnTo>
                  <a:pt x="40621" y="279843"/>
                </a:lnTo>
                <a:lnTo>
                  <a:pt x="38511" y="289432"/>
                </a:lnTo>
                <a:lnTo>
                  <a:pt x="37104" y="299635"/>
                </a:lnTo>
                <a:lnTo>
                  <a:pt x="36166" y="310246"/>
                </a:lnTo>
                <a:lnTo>
                  <a:pt x="35541" y="321131"/>
                </a:lnTo>
                <a:lnTo>
                  <a:pt x="34172" y="334102"/>
                </a:lnTo>
                <a:lnTo>
                  <a:pt x="30110" y="363754"/>
                </a:lnTo>
                <a:lnTo>
                  <a:pt x="26741" y="380615"/>
                </a:lnTo>
                <a:lnTo>
                  <a:pt x="22590" y="398524"/>
                </a:lnTo>
                <a:lnTo>
                  <a:pt x="17918" y="417130"/>
                </a:lnTo>
                <a:lnTo>
                  <a:pt x="13850" y="430486"/>
                </a:lnTo>
                <a:lnTo>
                  <a:pt x="10186" y="440343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23"/>
          <p:cNvSpPr/>
          <p:nvPr/>
        </p:nvSpPr>
        <p:spPr>
          <a:xfrm>
            <a:off x="2926079" y="1826336"/>
            <a:ext cx="1071564" cy="76760"/>
          </a:xfrm>
          <a:custGeom>
            <a:avLst/>
            <a:gdLst/>
            <a:ahLst/>
            <a:cxnLst/>
            <a:rect l="0" t="0" r="0" b="0"/>
            <a:pathLst>
              <a:path w="1071564" h="76760">
                <a:moveTo>
                  <a:pt x="0" y="76759"/>
                </a:moveTo>
                <a:lnTo>
                  <a:pt x="35796" y="64827"/>
                </a:lnTo>
                <a:lnTo>
                  <a:pt x="46724" y="62137"/>
                </a:lnTo>
                <a:lnTo>
                  <a:pt x="59724" y="59391"/>
                </a:lnTo>
                <a:lnTo>
                  <a:pt x="74107" y="56607"/>
                </a:lnTo>
                <a:lnTo>
                  <a:pt x="92267" y="53800"/>
                </a:lnTo>
                <a:lnTo>
                  <a:pt x="135305" y="48140"/>
                </a:lnTo>
                <a:lnTo>
                  <a:pt x="207731" y="39598"/>
                </a:lnTo>
                <a:lnTo>
                  <a:pt x="228022" y="36745"/>
                </a:lnTo>
                <a:lnTo>
                  <a:pt x="245360" y="33890"/>
                </a:lnTo>
                <a:lnTo>
                  <a:pt x="260728" y="31035"/>
                </a:lnTo>
                <a:lnTo>
                  <a:pt x="276689" y="29131"/>
                </a:lnTo>
                <a:lnTo>
                  <a:pt x="383112" y="21274"/>
                </a:lnTo>
                <a:lnTo>
                  <a:pt x="406855" y="18814"/>
                </a:lnTo>
                <a:lnTo>
                  <a:pt x="448477" y="13540"/>
                </a:lnTo>
                <a:lnTo>
                  <a:pt x="467578" y="11753"/>
                </a:lnTo>
                <a:lnTo>
                  <a:pt x="486026" y="10562"/>
                </a:lnTo>
                <a:lnTo>
                  <a:pt x="504040" y="9767"/>
                </a:lnTo>
                <a:lnTo>
                  <a:pt x="522717" y="8285"/>
                </a:lnTo>
                <a:lnTo>
                  <a:pt x="561249" y="4098"/>
                </a:lnTo>
                <a:lnTo>
                  <a:pt x="611339" y="2601"/>
                </a:lnTo>
                <a:lnTo>
                  <a:pt x="907276" y="0"/>
                </a:lnTo>
                <a:lnTo>
                  <a:pt x="941083" y="822"/>
                </a:lnTo>
                <a:lnTo>
                  <a:pt x="974099" y="2321"/>
                </a:lnTo>
                <a:lnTo>
                  <a:pt x="1071563" y="81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24"/>
          <p:cNvSpPr/>
          <p:nvPr/>
        </p:nvSpPr>
        <p:spPr>
          <a:xfrm>
            <a:off x="3011804" y="1971688"/>
            <a:ext cx="397319" cy="308598"/>
          </a:xfrm>
          <a:custGeom>
            <a:avLst/>
            <a:gdLst/>
            <a:ahLst/>
            <a:cxnLst/>
            <a:rect l="0" t="0" r="0" b="0"/>
            <a:pathLst>
              <a:path w="397319" h="308598">
                <a:moveTo>
                  <a:pt x="0" y="51422"/>
                </a:moveTo>
                <a:lnTo>
                  <a:pt x="0" y="46871"/>
                </a:lnTo>
                <a:lnTo>
                  <a:pt x="953" y="45530"/>
                </a:lnTo>
                <a:lnTo>
                  <a:pt x="2540" y="44636"/>
                </a:lnTo>
                <a:lnTo>
                  <a:pt x="4551" y="44041"/>
                </a:lnTo>
                <a:lnTo>
                  <a:pt x="9326" y="40839"/>
                </a:lnTo>
                <a:lnTo>
                  <a:pt x="11932" y="38651"/>
                </a:lnTo>
                <a:lnTo>
                  <a:pt x="21290" y="36241"/>
                </a:lnTo>
                <a:lnTo>
                  <a:pt x="35148" y="33681"/>
                </a:lnTo>
                <a:lnTo>
                  <a:pt x="103040" y="22729"/>
                </a:lnTo>
                <a:lnTo>
                  <a:pt x="117271" y="19911"/>
                </a:lnTo>
                <a:lnTo>
                  <a:pt x="129616" y="17079"/>
                </a:lnTo>
                <a:lnTo>
                  <a:pt x="140703" y="14239"/>
                </a:lnTo>
                <a:lnTo>
                  <a:pt x="150952" y="11393"/>
                </a:lnTo>
                <a:lnTo>
                  <a:pt x="169960" y="5691"/>
                </a:lnTo>
                <a:lnTo>
                  <a:pt x="179982" y="3790"/>
                </a:lnTo>
                <a:lnTo>
                  <a:pt x="190473" y="2522"/>
                </a:lnTo>
                <a:lnTo>
                  <a:pt x="201277" y="1677"/>
                </a:lnTo>
                <a:lnTo>
                  <a:pt x="211337" y="1113"/>
                </a:lnTo>
                <a:lnTo>
                  <a:pt x="230135" y="487"/>
                </a:lnTo>
                <a:lnTo>
                  <a:pt x="256784" y="135"/>
                </a:lnTo>
                <a:lnTo>
                  <a:pt x="365903" y="0"/>
                </a:lnTo>
                <a:lnTo>
                  <a:pt x="373475" y="948"/>
                </a:lnTo>
                <a:lnTo>
                  <a:pt x="384429" y="4541"/>
                </a:lnTo>
                <a:lnTo>
                  <a:pt x="395951" y="7369"/>
                </a:lnTo>
                <a:lnTo>
                  <a:pt x="397318" y="9670"/>
                </a:lnTo>
                <a:lnTo>
                  <a:pt x="397276" y="13110"/>
                </a:lnTo>
                <a:lnTo>
                  <a:pt x="396296" y="17308"/>
                </a:lnTo>
                <a:lnTo>
                  <a:pt x="392667" y="24513"/>
                </a:lnTo>
                <a:lnTo>
                  <a:pt x="385021" y="33747"/>
                </a:lnTo>
                <a:lnTo>
                  <a:pt x="368924" y="50551"/>
                </a:lnTo>
                <a:lnTo>
                  <a:pt x="347542" y="72330"/>
                </a:lnTo>
                <a:lnTo>
                  <a:pt x="340280" y="77743"/>
                </a:lnTo>
                <a:lnTo>
                  <a:pt x="332581" y="82304"/>
                </a:lnTo>
                <a:lnTo>
                  <a:pt x="324590" y="86298"/>
                </a:lnTo>
                <a:lnTo>
                  <a:pt x="316406" y="91817"/>
                </a:lnTo>
                <a:lnTo>
                  <a:pt x="308093" y="98355"/>
                </a:lnTo>
                <a:lnTo>
                  <a:pt x="299693" y="105570"/>
                </a:lnTo>
                <a:lnTo>
                  <a:pt x="291235" y="112286"/>
                </a:lnTo>
                <a:lnTo>
                  <a:pt x="282740" y="118668"/>
                </a:lnTo>
                <a:lnTo>
                  <a:pt x="274218" y="124827"/>
                </a:lnTo>
                <a:lnTo>
                  <a:pt x="266632" y="130839"/>
                </a:lnTo>
                <a:lnTo>
                  <a:pt x="259670" y="136751"/>
                </a:lnTo>
                <a:lnTo>
                  <a:pt x="253124" y="142598"/>
                </a:lnTo>
                <a:lnTo>
                  <a:pt x="243044" y="150306"/>
                </a:lnTo>
                <a:lnTo>
                  <a:pt x="230610" y="159254"/>
                </a:lnTo>
                <a:lnTo>
                  <a:pt x="216605" y="169030"/>
                </a:lnTo>
                <a:lnTo>
                  <a:pt x="206316" y="177452"/>
                </a:lnTo>
                <a:lnTo>
                  <a:pt x="198504" y="184972"/>
                </a:lnTo>
                <a:lnTo>
                  <a:pt x="192344" y="191890"/>
                </a:lnTo>
                <a:lnTo>
                  <a:pt x="175339" y="209737"/>
                </a:lnTo>
                <a:lnTo>
                  <a:pt x="165470" y="219830"/>
                </a:lnTo>
                <a:lnTo>
                  <a:pt x="157939" y="228464"/>
                </a:lnTo>
                <a:lnTo>
                  <a:pt x="151965" y="236125"/>
                </a:lnTo>
                <a:lnTo>
                  <a:pt x="147030" y="243137"/>
                </a:lnTo>
                <a:lnTo>
                  <a:pt x="141835" y="249717"/>
                </a:lnTo>
                <a:lnTo>
                  <a:pt x="136467" y="256009"/>
                </a:lnTo>
                <a:lnTo>
                  <a:pt x="130983" y="262108"/>
                </a:lnTo>
                <a:lnTo>
                  <a:pt x="126375" y="268079"/>
                </a:lnTo>
                <a:lnTo>
                  <a:pt x="122350" y="273965"/>
                </a:lnTo>
                <a:lnTo>
                  <a:pt x="118714" y="279794"/>
                </a:lnTo>
                <a:lnTo>
                  <a:pt x="112135" y="288810"/>
                </a:lnTo>
                <a:lnTo>
                  <a:pt x="102871" y="3085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25"/>
          <p:cNvSpPr/>
          <p:nvPr/>
        </p:nvSpPr>
        <p:spPr>
          <a:xfrm>
            <a:off x="3517582" y="1980373"/>
            <a:ext cx="505778" cy="257004"/>
          </a:xfrm>
          <a:custGeom>
            <a:avLst/>
            <a:gdLst/>
            <a:ahLst/>
            <a:cxnLst/>
            <a:rect l="0" t="0" r="0" b="0"/>
            <a:pathLst>
              <a:path w="505778" h="257004">
                <a:moveTo>
                  <a:pt x="0" y="68454"/>
                </a:moveTo>
                <a:lnTo>
                  <a:pt x="28371" y="40084"/>
                </a:lnTo>
                <a:lnTo>
                  <a:pt x="33201" y="38110"/>
                </a:lnTo>
                <a:lnTo>
                  <a:pt x="46189" y="35918"/>
                </a:lnTo>
                <a:lnTo>
                  <a:pt x="58946" y="32404"/>
                </a:lnTo>
                <a:lnTo>
                  <a:pt x="72870" y="26714"/>
                </a:lnTo>
                <a:lnTo>
                  <a:pt x="91759" y="17835"/>
                </a:lnTo>
                <a:lnTo>
                  <a:pt x="101178" y="14706"/>
                </a:lnTo>
                <a:lnTo>
                  <a:pt x="110314" y="12619"/>
                </a:lnTo>
                <a:lnTo>
                  <a:pt x="119263" y="11228"/>
                </a:lnTo>
                <a:lnTo>
                  <a:pt x="128086" y="9349"/>
                </a:lnTo>
                <a:lnTo>
                  <a:pt x="136825" y="7143"/>
                </a:lnTo>
                <a:lnTo>
                  <a:pt x="145510" y="4720"/>
                </a:lnTo>
                <a:lnTo>
                  <a:pt x="154156" y="3105"/>
                </a:lnTo>
                <a:lnTo>
                  <a:pt x="162779" y="2028"/>
                </a:lnTo>
                <a:lnTo>
                  <a:pt x="171384" y="1310"/>
                </a:lnTo>
                <a:lnTo>
                  <a:pt x="186026" y="512"/>
                </a:lnTo>
                <a:lnTo>
                  <a:pt x="199836" y="158"/>
                </a:lnTo>
                <a:lnTo>
                  <a:pt x="215499" y="0"/>
                </a:lnTo>
                <a:lnTo>
                  <a:pt x="225580" y="911"/>
                </a:lnTo>
                <a:lnTo>
                  <a:pt x="237065" y="2470"/>
                </a:lnTo>
                <a:lnTo>
                  <a:pt x="249483" y="4462"/>
                </a:lnTo>
                <a:lnTo>
                  <a:pt x="259667" y="6743"/>
                </a:lnTo>
                <a:lnTo>
                  <a:pt x="268362" y="9216"/>
                </a:lnTo>
                <a:lnTo>
                  <a:pt x="283102" y="14504"/>
                </a:lnTo>
                <a:lnTo>
                  <a:pt x="296003" y="20028"/>
                </a:lnTo>
                <a:lnTo>
                  <a:pt x="302110" y="23788"/>
                </a:lnTo>
                <a:lnTo>
                  <a:pt x="308087" y="28199"/>
                </a:lnTo>
                <a:lnTo>
                  <a:pt x="313976" y="33045"/>
                </a:lnTo>
                <a:lnTo>
                  <a:pt x="320520" y="40969"/>
                </a:lnTo>
                <a:lnTo>
                  <a:pt x="337381" y="74567"/>
                </a:lnTo>
                <a:lnTo>
                  <a:pt x="338268" y="80150"/>
                </a:lnTo>
                <a:lnTo>
                  <a:pt x="337907" y="85776"/>
                </a:lnTo>
                <a:lnTo>
                  <a:pt x="336714" y="91432"/>
                </a:lnTo>
                <a:lnTo>
                  <a:pt x="330484" y="117596"/>
                </a:lnTo>
                <a:lnTo>
                  <a:pt x="327955" y="125980"/>
                </a:lnTo>
                <a:lnTo>
                  <a:pt x="325317" y="133475"/>
                </a:lnTo>
                <a:lnTo>
                  <a:pt x="322606" y="140376"/>
                </a:lnTo>
                <a:lnTo>
                  <a:pt x="319845" y="146882"/>
                </a:lnTo>
                <a:lnTo>
                  <a:pt x="314238" y="159191"/>
                </a:lnTo>
                <a:lnTo>
                  <a:pt x="310457" y="165140"/>
                </a:lnTo>
                <a:lnTo>
                  <a:pt x="306031" y="171011"/>
                </a:lnTo>
                <a:lnTo>
                  <a:pt x="301176" y="176831"/>
                </a:lnTo>
                <a:lnTo>
                  <a:pt x="296034" y="182615"/>
                </a:lnTo>
                <a:lnTo>
                  <a:pt x="285241" y="194122"/>
                </a:lnTo>
                <a:lnTo>
                  <a:pt x="277790" y="200810"/>
                </a:lnTo>
                <a:lnTo>
                  <a:pt x="269014" y="208127"/>
                </a:lnTo>
                <a:lnTo>
                  <a:pt x="259352" y="215862"/>
                </a:lnTo>
                <a:lnTo>
                  <a:pt x="250055" y="221971"/>
                </a:lnTo>
                <a:lnTo>
                  <a:pt x="240998" y="226996"/>
                </a:lnTo>
                <a:lnTo>
                  <a:pt x="232103" y="231299"/>
                </a:lnTo>
                <a:lnTo>
                  <a:pt x="223315" y="235120"/>
                </a:lnTo>
                <a:lnTo>
                  <a:pt x="214599" y="238620"/>
                </a:lnTo>
                <a:lnTo>
                  <a:pt x="205931" y="241905"/>
                </a:lnTo>
                <a:lnTo>
                  <a:pt x="191220" y="248096"/>
                </a:lnTo>
                <a:lnTo>
                  <a:pt x="178331" y="253070"/>
                </a:lnTo>
                <a:lnTo>
                  <a:pt x="166253" y="255281"/>
                </a:lnTo>
                <a:lnTo>
                  <a:pt x="154535" y="256263"/>
                </a:lnTo>
                <a:lnTo>
                  <a:pt x="142977" y="256700"/>
                </a:lnTo>
                <a:lnTo>
                  <a:pt x="118865" y="257003"/>
                </a:lnTo>
                <a:lnTo>
                  <a:pt x="115438" y="256066"/>
                </a:lnTo>
                <a:lnTo>
                  <a:pt x="109091" y="252484"/>
                </a:lnTo>
                <a:lnTo>
                  <a:pt x="100162" y="245113"/>
                </a:lnTo>
                <a:lnTo>
                  <a:pt x="98208" y="242424"/>
                </a:lnTo>
                <a:lnTo>
                  <a:pt x="96036" y="236897"/>
                </a:lnTo>
                <a:lnTo>
                  <a:pt x="90261" y="219328"/>
                </a:lnTo>
                <a:lnTo>
                  <a:pt x="89702" y="212852"/>
                </a:lnTo>
                <a:lnTo>
                  <a:pt x="90281" y="206629"/>
                </a:lnTo>
                <a:lnTo>
                  <a:pt x="91620" y="200576"/>
                </a:lnTo>
                <a:lnTo>
                  <a:pt x="93465" y="195588"/>
                </a:lnTo>
                <a:lnTo>
                  <a:pt x="95647" y="191310"/>
                </a:lnTo>
                <a:lnTo>
                  <a:pt x="100613" y="184017"/>
                </a:lnTo>
                <a:lnTo>
                  <a:pt x="105994" y="177600"/>
                </a:lnTo>
                <a:lnTo>
                  <a:pt x="108762" y="175508"/>
                </a:lnTo>
                <a:lnTo>
                  <a:pt x="122590" y="169611"/>
                </a:lnTo>
                <a:lnTo>
                  <a:pt x="127447" y="167324"/>
                </a:lnTo>
                <a:lnTo>
                  <a:pt x="137923" y="164784"/>
                </a:lnTo>
                <a:lnTo>
                  <a:pt x="149882" y="163655"/>
                </a:lnTo>
                <a:lnTo>
                  <a:pt x="164722" y="163153"/>
                </a:lnTo>
                <a:lnTo>
                  <a:pt x="207345" y="162870"/>
                </a:lnTo>
                <a:lnTo>
                  <a:pt x="227765" y="164736"/>
                </a:lnTo>
                <a:lnTo>
                  <a:pt x="250903" y="167884"/>
                </a:lnTo>
                <a:lnTo>
                  <a:pt x="338275" y="182075"/>
                </a:lnTo>
                <a:lnTo>
                  <a:pt x="355057" y="185159"/>
                </a:lnTo>
                <a:lnTo>
                  <a:pt x="383863" y="191125"/>
                </a:lnTo>
                <a:lnTo>
                  <a:pt x="395926" y="193097"/>
                </a:lnTo>
                <a:lnTo>
                  <a:pt x="406826" y="194412"/>
                </a:lnTo>
                <a:lnTo>
                  <a:pt x="416950" y="195289"/>
                </a:lnTo>
                <a:lnTo>
                  <a:pt x="505777" y="2056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6"/>
          <p:cNvSpPr/>
          <p:nvPr/>
        </p:nvSpPr>
        <p:spPr>
          <a:xfrm>
            <a:off x="3954779" y="1705927"/>
            <a:ext cx="471489" cy="25719"/>
          </a:xfrm>
          <a:custGeom>
            <a:avLst/>
            <a:gdLst/>
            <a:ahLst/>
            <a:cxnLst/>
            <a:rect l="0" t="0" r="0" b="0"/>
            <a:pathLst>
              <a:path w="471489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1" y="18933"/>
                </a:lnTo>
                <a:lnTo>
                  <a:pt x="4551" y="18337"/>
                </a:lnTo>
                <a:lnTo>
                  <a:pt x="22025" y="15135"/>
                </a:lnTo>
                <a:lnTo>
                  <a:pt x="34687" y="12947"/>
                </a:lnTo>
                <a:lnTo>
                  <a:pt x="49795" y="11489"/>
                </a:lnTo>
                <a:lnTo>
                  <a:pt x="66534" y="10517"/>
                </a:lnTo>
                <a:lnTo>
                  <a:pt x="84362" y="9869"/>
                </a:lnTo>
                <a:lnTo>
                  <a:pt x="234042" y="1958"/>
                </a:lnTo>
                <a:lnTo>
                  <a:pt x="273564" y="870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27"/>
          <p:cNvSpPr/>
          <p:nvPr/>
        </p:nvSpPr>
        <p:spPr>
          <a:xfrm>
            <a:off x="3971925" y="1877548"/>
            <a:ext cx="617221" cy="16966"/>
          </a:xfrm>
          <a:custGeom>
            <a:avLst/>
            <a:gdLst/>
            <a:ahLst/>
            <a:cxnLst/>
            <a:rect l="0" t="0" r="0" b="0"/>
            <a:pathLst>
              <a:path w="617221" h="16966">
                <a:moveTo>
                  <a:pt x="0" y="8402"/>
                </a:moveTo>
                <a:lnTo>
                  <a:pt x="43176" y="8402"/>
                </a:lnTo>
                <a:lnTo>
                  <a:pt x="50691" y="9354"/>
                </a:lnTo>
                <a:lnTo>
                  <a:pt x="57606" y="10941"/>
                </a:lnTo>
                <a:lnTo>
                  <a:pt x="64122" y="12952"/>
                </a:lnTo>
                <a:lnTo>
                  <a:pt x="69418" y="14293"/>
                </a:lnTo>
                <a:lnTo>
                  <a:pt x="73901" y="15187"/>
                </a:lnTo>
                <a:lnTo>
                  <a:pt x="77842" y="15782"/>
                </a:lnTo>
                <a:lnTo>
                  <a:pt x="83327" y="16180"/>
                </a:lnTo>
                <a:lnTo>
                  <a:pt x="97041" y="16621"/>
                </a:lnTo>
                <a:lnTo>
                  <a:pt x="111726" y="16869"/>
                </a:lnTo>
                <a:lnTo>
                  <a:pt x="165293" y="16965"/>
                </a:lnTo>
                <a:lnTo>
                  <a:pt x="172108" y="16016"/>
                </a:lnTo>
                <a:lnTo>
                  <a:pt x="178556" y="14430"/>
                </a:lnTo>
                <a:lnTo>
                  <a:pt x="184759" y="12421"/>
                </a:lnTo>
                <a:lnTo>
                  <a:pt x="194610" y="11081"/>
                </a:lnTo>
                <a:lnTo>
                  <a:pt x="206893" y="10188"/>
                </a:lnTo>
                <a:lnTo>
                  <a:pt x="220796" y="9592"/>
                </a:lnTo>
                <a:lnTo>
                  <a:pt x="235779" y="8243"/>
                </a:lnTo>
                <a:lnTo>
                  <a:pt x="251484" y="6391"/>
                </a:lnTo>
                <a:lnTo>
                  <a:pt x="267668" y="4204"/>
                </a:lnTo>
                <a:lnTo>
                  <a:pt x="286078" y="2745"/>
                </a:lnTo>
                <a:lnTo>
                  <a:pt x="305971" y="1773"/>
                </a:lnTo>
                <a:lnTo>
                  <a:pt x="326853" y="1125"/>
                </a:lnTo>
                <a:lnTo>
                  <a:pt x="495409" y="0"/>
                </a:lnTo>
                <a:lnTo>
                  <a:pt x="617220" y="84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28"/>
          <p:cNvSpPr/>
          <p:nvPr/>
        </p:nvSpPr>
        <p:spPr>
          <a:xfrm>
            <a:off x="4803457" y="1338615"/>
            <a:ext cx="436497" cy="324450"/>
          </a:xfrm>
          <a:custGeom>
            <a:avLst/>
            <a:gdLst/>
            <a:ahLst/>
            <a:cxnLst/>
            <a:rect l="0" t="0" r="0" b="0"/>
            <a:pathLst>
              <a:path w="436497" h="324450">
                <a:moveTo>
                  <a:pt x="0" y="41557"/>
                </a:moveTo>
                <a:lnTo>
                  <a:pt x="13652" y="32455"/>
                </a:lnTo>
                <a:lnTo>
                  <a:pt x="22895" y="27987"/>
                </a:lnTo>
                <a:lnTo>
                  <a:pt x="33454" y="25471"/>
                </a:lnTo>
                <a:lnTo>
                  <a:pt x="36590" y="25118"/>
                </a:lnTo>
                <a:lnTo>
                  <a:pt x="50106" y="20070"/>
                </a:lnTo>
                <a:lnTo>
                  <a:pt x="58169" y="18660"/>
                </a:lnTo>
                <a:lnTo>
                  <a:pt x="68307" y="17720"/>
                </a:lnTo>
                <a:lnTo>
                  <a:pt x="79828" y="17093"/>
                </a:lnTo>
                <a:lnTo>
                  <a:pt x="89414" y="15723"/>
                </a:lnTo>
                <a:lnTo>
                  <a:pt x="97709" y="13857"/>
                </a:lnTo>
                <a:lnTo>
                  <a:pt x="105144" y="11660"/>
                </a:lnTo>
                <a:lnTo>
                  <a:pt x="118486" y="9220"/>
                </a:lnTo>
                <a:lnTo>
                  <a:pt x="124710" y="8569"/>
                </a:lnTo>
                <a:lnTo>
                  <a:pt x="133623" y="7182"/>
                </a:lnTo>
                <a:lnTo>
                  <a:pt x="156226" y="3102"/>
                </a:lnTo>
                <a:lnTo>
                  <a:pt x="166063" y="1633"/>
                </a:lnTo>
                <a:lnTo>
                  <a:pt x="174526" y="653"/>
                </a:lnTo>
                <a:lnTo>
                  <a:pt x="182073" y="0"/>
                </a:lnTo>
                <a:lnTo>
                  <a:pt x="193772" y="518"/>
                </a:lnTo>
                <a:lnTo>
                  <a:pt x="208239" y="1815"/>
                </a:lnTo>
                <a:lnTo>
                  <a:pt x="224551" y="3632"/>
                </a:lnTo>
                <a:lnTo>
                  <a:pt x="237331" y="4844"/>
                </a:lnTo>
                <a:lnTo>
                  <a:pt x="247755" y="5652"/>
                </a:lnTo>
                <a:lnTo>
                  <a:pt x="256610" y="6190"/>
                </a:lnTo>
                <a:lnTo>
                  <a:pt x="264418" y="7502"/>
                </a:lnTo>
                <a:lnTo>
                  <a:pt x="271529" y="9328"/>
                </a:lnTo>
                <a:lnTo>
                  <a:pt x="284510" y="12946"/>
                </a:lnTo>
                <a:lnTo>
                  <a:pt x="296629" y="14553"/>
                </a:lnTo>
                <a:lnTo>
                  <a:pt x="303480" y="16887"/>
                </a:lnTo>
                <a:lnTo>
                  <a:pt x="310905" y="20348"/>
                </a:lnTo>
                <a:lnTo>
                  <a:pt x="318713" y="24560"/>
                </a:lnTo>
                <a:lnTo>
                  <a:pt x="329928" y="31780"/>
                </a:lnTo>
                <a:lnTo>
                  <a:pt x="339039" y="39117"/>
                </a:lnTo>
                <a:lnTo>
                  <a:pt x="349439" y="48728"/>
                </a:lnTo>
                <a:lnTo>
                  <a:pt x="355331" y="56809"/>
                </a:lnTo>
                <a:lnTo>
                  <a:pt x="356902" y="60297"/>
                </a:lnTo>
                <a:lnTo>
                  <a:pt x="358648" y="69254"/>
                </a:lnTo>
                <a:lnTo>
                  <a:pt x="359114" y="74309"/>
                </a:lnTo>
                <a:lnTo>
                  <a:pt x="358472" y="79584"/>
                </a:lnTo>
                <a:lnTo>
                  <a:pt x="357091" y="85006"/>
                </a:lnTo>
                <a:lnTo>
                  <a:pt x="355218" y="90525"/>
                </a:lnTo>
                <a:lnTo>
                  <a:pt x="353017" y="96110"/>
                </a:lnTo>
                <a:lnTo>
                  <a:pt x="350597" y="101738"/>
                </a:lnTo>
                <a:lnTo>
                  <a:pt x="348031" y="107395"/>
                </a:lnTo>
                <a:lnTo>
                  <a:pt x="342511" y="114024"/>
                </a:lnTo>
                <a:lnTo>
                  <a:pt x="335021" y="121301"/>
                </a:lnTo>
                <a:lnTo>
                  <a:pt x="326217" y="129010"/>
                </a:lnTo>
                <a:lnTo>
                  <a:pt x="317491" y="136054"/>
                </a:lnTo>
                <a:lnTo>
                  <a:pt x="308816" y="142655"/>
                </a:lnTo>
                <a:lnTo>
                  <a:pt x="300174" y="148961"/>
                </a:lnTo>
                <a:lnTo>
                  <a:pt x="291557" y="154117"/>
                </a:lnTo>
                <a:lnTo>
                  <a:pt x="282954" y="158507"/>
                </a:lnTo>
                <a:lnTo>
                  <a:pt x="274361" y="162386"/>
                </a:lnTo>
                <a:lnTo>
                  <a:pt x="223317" y="187239"/>
                </a:lnTo>
                <a:lnTo>
                  <a:pt x="205297" y="196157"/>
                </a:lnTo>
                <a:lnTo>
                  <a:pt x="197825" y="198916"/>
                </a:lnTo>
                <a:lnTo>
                  <a:pt x="184442" y="201982"/>
                </a:lnTo>
                <a:lnTo>
                  <a:pt x="174684" y="205885"/>
                </a:lnTo>
                <a:lnTo>
                  <a:pt x="170749" y="208259"/>
                </a:lnTo>
                <a:lnTo>
                  <a:pt x="161296" y="210897"/>
                </a:lnTo>
                <a:lnTo>
                  <a:pt x="148807" y="212590"/>
                </a:lnTo>
                <a:lnTo>
                  <a:pt x="148735" y="212729"/>
                </a:lnTo>
                <a:lnTo>
                  <a:pt x="157934" y="212970"/>
                </a:lnTo>
                <a:lnTo>
                  <a:pt x="170840" y="210451"/>
                </a:lnTo>
                <a:lnTo>
                  <a:pt x="179617" y="208445"/>
                </a:lnTo>
                <a:lnTo>
                  <a:pt x="192134" y="207108"/>
                </a:lnTo>
                <a:lnTo>
                  <a:pt x="207147" y="206217"/>
                </a:lnTo>
                <a:lnTo>
                  <a:pt x="249972" y="204963"/>
                </a:lnTo>
                <a:lnTo>
                  <a:pt x="294593" y="204539"/>
                </a:lnTo>
                <a:lnTo>
                  <a:pt x="306886" y="205457"/>
                </a:lnTo>
                <a:lnTo>
                  <a:pt x="319843" y="207021"/>
                </a:lnTo>
                <a:lnTo>
                  <a:pt x="333243" y="209016"/>
                </a:lnTo>
                <a:lnTo>
                  <a:pt x="345035" y="210347"/>
                </a:lnTo>
                <a:lnTo>
                  <a:pt x="355754" y="211233"/>
                </a:lnTo>
                <a:lnTo>
                  <a:pt x="365756" y="211825"/>
                </a:lnTo>
                <a:lnTo>
                  <a:pt x="375282" y="214124"/>
                </a:lnTo>
                <a:lnTo>
                  <a:pt x="384491" y="217562"/>
                </a:lnTo>
                <a:lnTo>
                  <a:pt x="408564" y="228962"/>
                </a:lnTo>
                <a:lnTo>
                  <a:pt x="415251" y="232216"/>
                </a:lnTo>
                <a:lnTo>
                  <a:pt x="425221" y="240912"/>
                </a:lnTo>
                <a:lnTo>
                  <a:pt x="434832" y="252915"/>
                </a:lnTo>
                <a:lnTo>
                  <a:pt x="436146" y="259636"/>
                </a:lnTo>
                <a:lnTo>
                  <a:pt x="436496" y="264096"/>
                </a:lnTo>
                <a:lnTo>
                  <a:pt x="434346" y="274131"/>
                </a:lnTo>
                <a:lnTo>
                  <a:pt x="430215" y="283988"/>
                </a:lnTo>
                <a:lnTo>
                  <a:pt x="425205" y="291544"/>
                </a:lnTo>
                <a:lnTo>
                  <a:pt x="414722" y="298077"/>
                </a:lnTo>
                <a:lnTo>
                  <a:pt x="401491" y="303204"/>
                </a:lnTo>
                <a:lnTo>
                  <a:pt x="389261" y="305482"/>
                </a:lnTo>
                <a:lnTo>
                  <a:pt x="377475" y="309035"/>
                </a:lnTo>
                <a:lnTo>
                  <a:pt x="365887" y="312836"/>
                </a:lnTo>
                <a:lnTo>
                  <a:pt x="354386" y="314525"/>
                </a:lnTo>
                <a:lnTo>
                  <a:pt x="342925" y="315276"/>
                </a:lnTo>
                <a:lnTo>
                  <a:pt x="329576" y="316563"/>
                </a:lnTo>
                <a:lnTo>
                  <a:pt x="320682" y="318239"/>
                </a:lnTo>
                <a:lnTo>
                  <a:pt x="310943" y="320309"/>
                </a:lnTo>
                <a:lnTo>
                  <a:pt x="300640" y="321689"/>
                </a:lnTo>
                <a:lnTo>
                  <a:pt x="289962" y="322609"/>
                </a:lnTo>
                <a:lnTo>
                  <a:pt x="264349" y="323904"/>
                </a:lnTo>
                <a:lnTo>
                  <a:pt x="250728" y="324288"/>
                </a:lnTo>
                <a:lnTo>
                  <a:pt x="214313" y="3244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29"/>
          <p:cNvSpPr/>
          <p:nvPr/>
        </p:nvSpPr>
        <p:spPr>
          <a:xfrm>
            <a:off x="5420782" y="1371600"/>
            <a:ext cx="17041" cy="351473"/>
          </a:xfrm>
          <a:custGeom>
            <a:avLst/>
            <a:gdLst/>
            <a:ahLst/>
            <a:cxnLst/>
            <a:rect l="0" t="0" r="0" b="0"/>
            <a:pathLst>
              <a:path w="17041" h="351473">
                <a:moveTo>
                  <a:pt x="17040" y="0"/>
                </a:moveTo>
                <a:lnTo>
                  <a:pt x="17040" y="60906"/>
                </a:lnTo>
                <a:lnTo>
                  <a:pt x="16088" y="67274"/>
                </a:lnTo>
                <a:lnTo>
                  <a:pt x="14500" y="75329"/>
                </a:lnTo>
                <a:lnTo>
                  <a:pt x="12489" y="84509"/>
                </a:lnTo>
                <a:lnTo>
                  <a:pt x="11148" y="92534"/>
                </a:lnTo>
                <a:lnTo>
                  <a:pt x="10255" y="99789"/>
                </a:lnTo>
                <a:lnTo>
                  <a:pt x="9659" y="106531"/>
                </a:lnTo>
                <a:lnTo>
                  <a:pt x="9262" y="115788"/>
                </a:lnTo>
                <a:lnTo>
                  <a:pt x="8703" y="148713"/>
                </a:lnTo>
                <a:lnTo>
                  <a:pt x="8499" y="184624"/>
                </a:lnTo>
                <a:lnTo>
                  <a:pt x="7536" y="193568"/>
                </a:lnTo>
                <a:lnTo>
                  <a:pt x="5941" y="204293"/>
                </a:lnTo>
                <a:lnTo>
                  <a:pt x="3926" y="216205"/>
                </a:lnTo>
                <a:lnTo>
                  <a:pt x="2582" y="226051"/>
                </a:lnTo>
                <a:lnTo>
                  <a:pt x="1687" y="234521"/>
                </a:lnTo>
                <a:lnTo>
                  <a:pt x="1090" y="242072"/>
                </a:lnTo>
                <a:lnTo>
                  <a:pt x="691" y="249011"/>
                </a:lnTo>
                <a:lnTo>
                  <a:pt x="249" y="261801"/>
                </a:lnTo>
                <a:lnTo>
                  <a:pt x="0" y="293365"/>
                </a:lnTo>
                <a:lnTo>
                  <a:pt x="917" y="303209"/>
                </a:lnTo>
                <a:lnTo>
                  <a:pt x="2482" y="311677"/>
                </a:lnTo>
                <a:lnTo>
                  <a:pt x="4477" y="319227"/>
                </a:lnTo>
                <a:lnTo>
                  <a:pt x="5808" y="325213"/>
                </a:lnTo>
                <a:lnTo>
                  <a:pt x="6694" y="330156"/>
                </a:lnTo>
                <a:lnTo>
                  <a:pt x="8468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30"/>
          <p:cNvSpPr/>
          <p:nvPr/>
        </p:nvSpPr>
        <p:spPr>
          <a:xfrm>
            <a:off x="4854892" y="1808797"/>
            <a:ext cx="762954" cy="60009"/>
          </a:xfrm>
          <a:custGeom>
            <a:avLst/>
            <a:gdLst/>
            <a:ahLst/>
            <a:cxnLst/>
            <a:rect l="0" t="0" r="0" b="0"/>
            <a:pathLst>
              <a:path w="762954" h="60009">
                <a:moveTo>
                  <a:pt x="0" y="60008"/>
                </a:moveTo>
                <a:lnTo>
                  <a:pt x="4551" y="55457"/>
                </a:lnTo>
                <a:lnTo>
                  <a:pt x="8749" y="53164"/>
                </a:lnTo>
                <a:lnTo>
                  <a:pt x="14405" y="50682"/>
                </a:lnTo>
                <a:lnTo>
                  <a:pt x="21034" y="48076"/>
                </a:lnTo>
                <a:lnTo>
                  <a:pt x="27357" y="46338"/>
                </a:lnTo>
                <a:lnTo>
                  <a:pt x="33478" y="45180"/>
                </a:lnTo>
                <a:lnTo>
                  <a:pt x="52439" y="43320"/>
                </a:lnTo>
                <a:lnTo>
                  <a:pt x="107824" y="38447"/>
                </a:lnTo>
                <a:lnTo>
                  <a:pt x="127128" y="36109"/>
                </a:lnTo>
                <a:lnTo>
                  <a:pt x="143807" y="33598"/>
                </a:lnTo>
                <a:lnTo>
                  <a:pt x="158736" y="30971"/>
                </a:lnTo>
                <a:lnTo>
                  <a:pt x="176309" y="29220"/>
                </a:lnTo>
                <a:lnTo>
                  <a:pt x="195644" y="28052"/>
                </a:lnTo>
                <a:lnTo>
                  <a:pt x="216155" y="27274"/>
                </a:lnTo>
                <a:lnTo>
                  <a:pt x="233638" y="25803"/>
                </a:lnTo>
                <a:lnTo>
                  <a:pt x="249104" y="23869"/>
                </a:lnTo>
                <a:lnTo>
                  <a:pt x="263225" y="21628"/>
                </a:lnTo>
                <a:lnTo>
                  <a:pt x="277400" y="20134"/>
                </a:lnTo>
                <a:lnTo>
                  <a:pt x="291614" y="19137"/>
                </a:lnTo>
                <a:lnTo>
                  <a:pt x="319153" y="18031"/>
                </a:lnTo>
                <a:lnTo>
                  <a:pt x="357031" y="17408"/>
                </a:lnTo>
                <a:lnTo>
                  <a:pt x="384106" y="17262"/>
                </a:lnTo>
                <a:lnTo>
                  <a:pt x="401803" y="16270"/>
                </a:lnTo>
                <a:lnTo>
                  <a:pt x="463858" y="11277"/>
                </a:lnTo>
                <a:lnTo>
                  <a:pt x="481641" y="10375"/>
                </a:lnTo>
                <a:lnTo>
                  <a:pt x="498259" y="9774"/>
                </a:lnTo>
                <a:lnTo>
                  <a:pt x="516958" y="8421"/>
                </a:lnTo>
                <a:lnTo>
                  <a:pt x="575871" y="2919"/>
                </a:lnTo>
                <a:lnTo>
                  <a:pt x="591559" y="1946"/>
                </a:lnTo>
                <a:lnTo>
                  <a:pt x="605828" y="1297"/>
                </a:lnTo>
                <a:lnTo>
                  <a:pt x="644542" y="577"/>
                </a:lnTo>
                <a:lnTo>
                  <a:pt x="7629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31"/>
          <p:cNvSpPr/>
          <p:nvPr/>
        </p:nvSpPr>
        <p:spPr>
          <a:xfrm>
            <a:off x="4949190" y="2015729"/>
            <a:ext cx="288668" cy="230267"/>
          </a:xfrm>
          <a:custGeom>
            <a:avLst/>
            <a:gdLst/>
            <a:ahLst/>
            <a:cxnLst/>
            <a:rect l="0" t="0" r="0" b="0"/>
            <a:pathLst>
              <a:path w="288668" h="230267">
                <a:moveTo>
                  <a:pt x="0" y="7381"/>
                </a:moveTo>
                <a:lnTo>
                  <a:pt x="9101" y="2830"/>
                </a:lnTo>
                <a:lnTo>
                  <a:pt x="16110" y="595"/>
                </a:lnTo>
                <a:lnTo>
                  <a:pt x="19312" y="0"/>
                </a:lnTo>
                <a:lnTo>
                  <a:pt x="33829" y="555"/>
                </a:lnTo>
                <a:lnTo>
                  <a:pt x="82980" y="3712"/>
                </a:lnTo>
                <a:lnTo>
                  <a:pt x="116280" y="4935"/>
                </a:lnTo>
                <a:lnTo>
                  <a:pt x="282023" y="7285"/>
                </a:lnTo>
                <a:lnTo>
                  <a:pt x="285170" y="8269"/>
                </a:lnTo>
                <a:lnTo>
                  <a:pt x="287268" y="9878"/>
                </a:lnTo>
                <a:lnTo>
                  <a:pt x="288667" y="11903"/>
                </a:lnTo>
                <a:lnTo>
                  <a:pt x="287694" y="14206"/>
                </a:lnTo>
                <a:lnTo>
                  <a:pt x="281534" y="19304"/>
                </a:lnTo>
                <a:lnTo>
                  <a:pt x="278177" y="22950"/>
                </a:lnTo>
                <a:lnTo>
                  <a:pt x="274986" y="27285"/>
                </a:lnTo>
                <a:lnTo>
                  <a:pt x="271906" y="32080"/>
                </a:lnTo>
                <a:lnTo>
                  <a:pt x="266043" y="38134"/>
                </a:lnTo>
                <a:lnTo>
                  <a:pt x="258325" y="45028"/>
                </a:lnTo>
                <a:lnTo>
                  <a:pt x="249369" y="52481"/>
                </a:lnTo>
                <a:lnTo>
                  <a:pt x="241493" y="59355"/>
                </a:lnTo>
                <a:lnTo>
                  <a:pt x="234338" y="65843"/>
                </a:lnTo>
                <a:lnTo>
                  <a:pt x="227663" y="72073"/>
                </a:lnTo>
                <a:lnTo>
                  <a:pt x="219403" y="77179"/>
                </a:lnTo>
                <a:lnTo>
                  <a:pt x="210085" y="81535"/>
                </a:lnTo>
                <a:lnTo>
                  <a:pt x="200065" y="85392"/>
                </a:lnTo>
                <a:lnTo>
                  <a:pt x="190526" y="89868"/>
                </a:lnTo>
                <a:lnTo>
                  <a:pt x="181310" y="94757"/>
                </a:lnTo>
                <a:lnTo>
                  <a:pt x="172308" y="99922"/>
                </a:lnTo>
                <a:lnTo>
                  <a:pt x="164402" y="105270"/>
                </a:lnTo>
                <a:lnTo>
                  <a:pt x="157226" y="110740"/>
                </a:lnTo>
                <a:lnTo>
                  <a:pt x="150537" y="116292"/>
                </a:lnTo>
                <a:lnTo>
                  <a:pt x="142268" y="121898"/>
                </a:lnTo>
                <a:lnTo>
                  <a:pt x="132945" y="127541"/>
                </a:lnTo>
                <a:lnTo>
                  <a:pt x="122920" y="133207"/>
                </a:lnTo>
                <a:lnTo>
                  <a:pt x="113379" y="139842"/>
                </a:lnTo>
                <a:lnTo>
                  <a:pt x="104161" y="147124"/>
                </a:lnTo>
                <a:lnTo>
                  <a:pt x="95158" y="154835"/>
                </a:lnTo>
                <a:lnTo>
                  <a:pt x="87251" y="161881"/>
                </a:lnTo>
                <a:lnTo>
                  <a:pt x="73385" y="174790"/>
                </a:lnTo>
                <a:lnTo>
                  <a:pt x="65116" y="181852"/>
                </a:lnTo>
                <a:lnTo>
                  <a:pt x="55793" y="189417"/>
                </a:lnTo>
                <a:lnTo>
                  <a:pt x="45767" y="197318"/>
                </a:lnTo>
                <a:lnTo>
                  <a:pt x="39084" y="204491"/>
                </a:lnTo>
                <a:lnTo>
                  <a:pt x="34629" y="211177"/>
                </a:lnTo>
                <a:lnTo>
                  <a:pt x="25717" y="230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2"/>
          <p:cNvSpPr/>
          <p:nvPr/>
        </p:nvSpPr>
        <p:spPr>
          <a:xfrm>
            <a:off x="5257800" y="2272279"/>
            <a:ext cx="17295" cy="16579"/>
          </a:xfrm>
          <a:custGeom>
            <a:avLst/>
            <a:gdLst/>
            <a:ahLst/>
            <a:cxnLst/>
            <a:rect l="0" t="0" r="0" b="0"/>
            <a:pathLst>
              <a:path w="17295" h="16579">
                <a:moveTo>
                  <a:pt x="17294" y="0"/>
                </a:moveTo>
                <a:lnTo>
                  <a:pt x="11180" y="5599"/>
                </a:lnTo>
                <a:lnTo>
                  <a:pt x="0" y="165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33"/>
          <p:cNvSpPr/>
          <p:nvPr/>
        </p:nvSpPr>
        <p:spPr>
          <a:xfrm>
            <a:off x="5708300" y="2317043"/>
            <a:ext cx="72423" cy="40395"/>
          </a:xfrm>
          <a:custGeom>
            <a:avLst/>
            <a:gdLst/>
            <a:ahLst/>
            <a:cxnLst/>
            <a:rect l="0" t="0" r="0" b="0"/>
            <a:pathLst>
              <a:path w="72423" h="40395">
                <a:moveTo>
                  <a:pt x="0" y="0"/>
                </a:moveTo>
                <a:lnTo>
                  <a:pt x="720" y="316"/>
                </a:lnTo>
                <a:lnTo>
                  <a:pt x="52413" y="26105"/>
                </a:lnTo>
                <a:lnTo>
                  <a:pt x="61307" y="31821"/>
                </a:lnTo>
                <a:lnTo>
                  <a:pt x="72422" y="403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34"/>
          <p:cNvSpPr/>
          <p:nvPr/>
        </p:nvSpPr>
        <p:spPr>
          <a:xfrm>
            <a:off x="5348584" y="2049289"/>
            <a:ext cx="449284" cy="299576"/>
          </a:xfrm>
          <a:custGeom>
            <a:avLst/>
            <a:gdLst/>
            <a:ahLst/>
            <a:cxnLst/>
            <a:rect l="0" t="0" r="0" b="0"/>
            <a:pathLst>
              <a:path w="449284" h="299576">
                <a:moveTo>
                  <a:pt x="20658" y="93836"/>
                </a:moveTo>
                <a:lnTo>
                  <a:pt x="25209" y="84734"/>
                </a:lnTo>
                <a:lnTo>
                  <a:pt x="28455" y="80148"/>
                </a:lnTo>
                <a:lnTo>
                  <a:pt x="32523" y="75185"/>
                </a:lnTo>
                <a:lnTo>
                  <a:pt x="41171" y="65544"/>
                </a:lnTo>
                <a:lnTo>
                  <a:pt x="48191" y="58084"/>
                </a:lnTo>
                <a:lnTo>
                  <a:pt x="54485" y="49054"/>
                </a:lnTo>
                <a:lnTo>
                  <a:pt x="57497" y="43978"/>
                </a:lnTo>
                <a:lnTo>
                  <a:pt x="65923" y="35800"/>
                </a:lnTo>
                <a:lnTo>
                  <a:pt x="75066" y="28989"/>
                </a:lnTo>
                <a:lnTo>
                  <a:pt x="85568" y="20753"/>
                </a:lnTo>
                <a:lnTo>
                  <a:pt x="91734" y="18492"/>
                </a:lnTo>
                <a:lnTo>
                  <a:pt x="104407" y="16088"/>
                </a:lnTo>
                <a:lnTo>
                  <a:pt x="113759" y="12291"/>
                </a:lnTo>
                <a:lnTo>
                  <a:pt x="121778" y="9945"/>
                </a:lnTo>
                <a:lnTo>
                  <a:pt x="131886" y="7429"/>
                </a:lnTo>
                <a:lnTo>
                  <a:pt x="143388" y="4798"/>
                </a:lnTo>
                <a:lnTo>
                  <a:pt x="152960" y="3045"/>
                </a:lnTo>
                <a:lnTo>
                  <a:pt x="161247" y="1876"/>
                </a:lnTo>
                <a:lnTo>
                  <a:pt x="168676" y="1097"/>
                </a:lnTo>
                <a:lnTo>
                  <a:pt x="182012" y="231"/>
                </a:lnTo>
                <a:lnTo>
                  <a:pt x="188235" y="0"/>
                </a:lnTo>
                <a:lnTo>
                  <a:pt x="198098" y="799"/>
                </a:lnTo>
                <a:lnTo>
                  <a:pt x="210389" y="2283"/>
                </a:lnTo>
                <a:lnTo>
                  <a:pt x="224298" y="4226"/>
                </a:lnTo>
                <a:lnTo>
                  <a:pt x="236428" y="6473"/>
                </a:lnTo>
                <a:lnTo>
                  <a:pt x="247372" y="8924"/>
                </a:lnTo>
                <a:lnTo>
                  <a:pt x="257526" y="11510"/>
                </a:lnTo>
                <a:lnTo>
                  <a:pt x="266200" y="13235"/>
                </a:lnTo>
                <a:lnTo>
                  <a:pt x="273888" y="14384"/>
                </a:lnTo>
                <a:lnTo>
                  <a:pt x="286557" y="16614"/>
                </a:lnTo>
                <a:lnTo>
                  <a:pt x="295363" y="20780"/>
                </a:lnTo>
                <a:lnTo>
                  <a:pt x="305675" y="28480"/>
                </a:lnTo>
                <a:lnTo>
                  <a:pt x="314337" y="36531"/>
                </a:lnTo>
                <a:lnTo>
                  <a:pt x="319314" y="41345"/>
                </a:lnTo>
                <a:lnTo>
                  <a:pt x="323585" y="46460"/>
                </a:lnTo>
                <a:lnTo>
                  <a:pt x="327385" y="51774"/>
                </a:lnTo>
                <a:lnTo>
                  <a:pt x="330870" y="57222"/>
                </a:lnTo>
                <a:lnTo>
                  <a:pt x="334145" y="62759"/>
                </a:lnTo>
                <a:lnTo>
                  <a:pt x="337282" y="68355"/>
                </a:lnTo>
                <a:lnTo>
                  <a:pt x="340326" y="73991"/>
                </a:lnTo>
                <a:lnTo>
                  <a:pt x="342355" y="81559"/>
                </a:lnTo>
                <a:lnTo>
                  <a:pt x="343708" y="90413"/>
                </a:lnTo>
                <a:lnTo>
                  <a:pt x="344609" y="100127"/>
                </a:lnTo>
                <a:lnTo>
                  <a:pt x="344258" y="107555"/>
                </a:lnTo>
                <a:lnTo>
                  <a:pt x="343072" y="113459"/>
                </a:lnTo>
                <a:lnTo>
                  <a:pt x="341328" y="118348"/>
                </a:lnTo>
                <a:lnTo>
                  <a:pt x="339213" y="123512"/>
                </a:lnTo>
                <a:lnTo>
                  <a:pt x="336851" y="128860"/>
                </a:lnTo>
                <a:lnTo>
                  <a:pt x="334323" y="134330"/>
                </a:lnTo>
                <a:lnTo>
                  <a:pt x="330733" y="138929"/>
                </a:lnTo>
                <a:lnTo>
                  <a:pt x="321664" y="146580"/>
                </a:lnTo>
                <a:lnTo>
                  <a:pt x="311284" y="153155"/>
                </a:lnTo>
                <a:lnTo>
                  <a:pt x="298415" y="160205"/>
                </a:lnTo>
                <a:lnTo>
                  <a:pt x="279996" y="169688"/>
                </a:lnTo>
                <a:lnTo>
                  <a:pt x="266729" y="177713"/>
                </a:lnTo>
                <a:lnTo>
                  <a:pt x="255753" y="184454"/>
                </a:lnTo>
                <a:lnTo>
                  <a:pt x="248825" y="187585"/>
                </a:lnTo>
                <a:lnTo>
                  <a:pt x="241349" y="190626"/>
                </a:lnTo>
                <a:lnTo>
                  <a:pt x="232556" y="194557"/>
                </a:lnTo>
                <a:lnTo>
                  <a:pt x="212625" y="204006"/>
                </a:lnTo>
                <a:lnTo>
                  <a:pt x="202928" y="208240"/>
                </a:lnTo>
                <a:lnTo>
                  <a:pt x="193607" y="212015"/>
                </a:lnTo>
                <a:lnTo>
                  <a:pt x="184534" y="215484"/>
                </a:lnTo>
                <a:lnTo>
                  <a:pt x="174677" y="218750"/>
                </a:lnTo>
                <a:lnTo>
                  <a:pt x="164295" y="221879"/>
                </a:lnTo>
                <a:lnTo>
                  <a:pt x="153563" y="224918"/>
                </a:lnTo>
                <a:lnTo>
                  <a:pt x="144504" y="226944"/>
                </a:lnTo>
                <a:lnTo>
                  <a:pt x="136559" y="228294"/>
                </a:lnTo>
                <a:lnTo>
                  <a:pt x="103577" y="232735"/>
                </a:lnTo>
                <a:lnTo>
                  <a:pt x="87367" y="235013"/>
                </a:lnTo>
                <a:lnTo>
                  <a:pt x="74656" y="236531"/>
                </a:lnTo>
                <a:lnTo>
                  <a:pt x="64277" y="237543"/>
                </a:lnTo>
                <a:lnTo>
                  <a:pt x="48616" y="238668"/>
                </a:lnTo>
                <a:lnTo>
                  <a:pt x="38482" y="239168"/>
                </a:lnTo>
                <a:lnTo>
                  <a:pt x="28262" y="239390"/>
                </a:lnTo>
                <a:lnTo>
                  <a:pt x="10730" y="239533"/>
                </a:lnTo>
                <a:lnTo>
                  <a:pt x="7372" y="238592"/>
                </a:lnTo>
                <a:lnTo>
                  <a:pt x="1101" y="235007"/>
                </a:lnTo>
                <a:lnTo>
                  <a:pt x="0" y="233670"/>
                </a:lnTo>
                <a:lnTo>
                  <a:pt x="218" y="232778"/>
                </a:lnTo>
                <a:lnTo>
                  <a:pt x="11964" y="226797"/>
                </a:lnTo>
                <a:lnTo>
                  <a:pt x="18672" y="224386"/>
                </a:lnTo>
                <a:lnTo>
                  <a:pt x="26954" y="221827"/>
                </a:lnTo>
                <a:lnTo>
                  <a:pt x="36285" y="219168"/>
                </a:lnTo>
                <a:lnTo>
                  <a:pt x="45363" y="217396"/>
                </a:lnTo>
                <a:lnTo>
                  <a:pt x="54274" y="216214"/>
                </a:lnTo>
                <a:lnTo>
                  <a:pt x="63071" y="215426"/>
                </a:lnTo>
                <a:lnTo>
                  <a:pt x="73698" y="214901"/>
                </a:lnTo>
                <a:lnTo>
                  <a:pt x="98207" y="214317"/>
                </a:lnTo>
                <a:lnTo>
                  <a:pt x="138779" y="213989"/>
                </a:lnTo>
                <a:lnTo>
                  <a:pt x="152746" y="214895"/>
                </a:lnTo>
                <a:lnTo>
                  <a:pt x="166819" y="216452"/>
                </a:lnTo>
                <a:lnTo>
                  <a:pt x="180964" y="218442"/>
                </a:lnTo>
                <a:lnTo>
                  <a:pt x="209380" y="223194"/>
                </a:lnTo>
                <a:lnTo>
                  <a:pt x="223625" y="225794"/>
                </a:lnTo>
                <a:lnTo>
                  <a:pt x="238837" y="229433"/>
                </a:lnTo>
                <a:lnTo>
                  <a:pt x="254693" y="233764"/>
                </a:lnTo>
                <a:lnTo>
                  <a:pt x="270979" y="238556"/>
                </a:lnTo>
                <a:lnTo>
                  <a:pt x="286599" y="242704"/>
                </a:lnTo>
                <a:lnTo>
                  <a:pt x="316654" y="249852"/>
                </a:lnTo>
                <a:lnTo>
                  <a:pt x="335146" y="255949"/>
                </a:lnTo>
                <a:lnTo>
                  <a:pt x="356047" y="263824"/>
                </a:lnTo>
                <a:lnTo>
                  <a:pt x="396415" y="279876"/>
                </a:lnTo>
                <a:lnTo>
                  <a:pt x="449283" y="2995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65) 2/15 + 9/20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070"/>
          <p:cNvSpPr/>
          <p:nvPr/>
        </p:nvSpPr>
        <p:spPr>
          <a:xfrm>
            <a:off x="902969" y="30861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71"/>
          <p:cNvSpPr/>
          <p:nvPr/>
        </p:nvSpPr>
        <p:spPr>
          <a:xfrm>
            <a:off x="954404" y="306038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72"/>
          <p:cNvSpPr/>
          <p:nvPr/>
        </p:nvSpPr>
        <p:spPr>
          <a:xfrm>
            <a:off x="972244" y="2315936"/>
            <a:ext cx="427931" cy="332967"/>
          </a:xfrm>
          <a:custGeom>
            <a:avLst/>
            <a:gdLst/>
            <a:ahLst/>
            <a:cxnLst/>
            <a:rect l="0" t="0" r="0" b="0"/>
            <a:pathLst>
              <a:path w="427931" h="332967">
                <a:moveTo>
                  <a:pt x="119320" y="58646"/>
                </a:moveTo>
                <a:lnTo>
                  <a:pt x="119320" y="43884"/>
                </a:lnTo>
                <a:lnTo>
                  <a:pt x="121860" y="40020"/>
                </a:lnTo>
                <a:lnTo>
                  <a:pt x="123871" y="37656"/>
                </a:lnTo>
                <a:lnTo>
                  <a:pt x="126164" y="36080"/>
                </a:lnTo>
                <a:lnTo>
                  <a:pt x="131252" y="34330"/>
                </a:lnTo>
                <a:lnTo>
                  <a:pt x="144022" y="24242"/>
                </a:lnTo>
                <a:lnTo>
                  <a:pt x="151028" y="20470"/>
                </a:lnTo>
                <a:lnTo>
                  <a:pt x="159509" y="17003"/>
                </a:lnTo>
                <a:lnTo>
                  <a:pt x="168973" y="13739"/>
                </a:lnTo>
                <a:lnTo>
                  <a:pt x="177187" y="11563"/>
                </a:lnTo>
                <a:lnTo>
                  <a:pt x="184568" y="10112"/>
                </a:lnTo>
                <a:lnTo>
                  <a:pt x="191394" y="9145"/>
                </a:lnTo>
                <a:lnTo>
                  <a:pt x="198802" y="7548"/>
                </a:lnTo>
                <a:lnTo>
                  <a:pt x="206598" y="5531"/>
                </a:lnTo>
                <a:lnTo>
                  <a:pt x="214653" y="3233"/>
                </a:lnTo>
                <a:lnTo>
                  <a:pt x="221928" y="1702"/>
                </a:lnTo>
                <a:lnTo>
                  <a:pt x="235091" y="0"/>
                </a:lnTo>
                <a:lnTo>
                  <a:pt x="247292" y="1784"/>
                </a:lnTo>
                <a:lnTo>
                  <a:pt x="259064" y="5751"/>
                </a:lnTo>
                <a:lnTo>
                  <a:pt x="270646" y="10690"/>
                </a:lnTo>
                <a:lnTo>
                  <a:pt x="278307" y="13340"/>
                </a:lnTo>
                <a:lnTo>
                  <a:pt x="287224" y="16060"/>
                </a:lnTo>
                <a:lnTo>
                  <a:pt x="296979" y="18825"/>
                </a:lnTo>
                <a:lnTo>
                  <a:pt x="304434" y="21621"/>
                </a:lnTo>
                <a:lnTo>
                  <a:pt x="315258" y="27268"/>
                </a:lnTo>
                <a:lnTo>
                  <a:pt x="325784" y="32953"/>
                </a:lnTo>
                <a:lnTo>
                  <a:pt x="331258" y="35802"/>
                </a:lnTo>
                <a:lnTo>
                  <a:pt x="334907" y="38654"/>
                </a:lnTo>
                <a:lnTo>
                  <a:pt x="337340" y="41508"/>
                </a:lnTo>
                <a:lnTo>
                  <a:pt x="338962" y="44363"/>
                </a:lnTo>
                <a:lnTo>
                  <a:pt x="342901" y="49124"/>
                </a:lnTo>
                <a:lnTo>
                  <a:pt x="348384" y="55156"/>
                </a:lnTo>
                <a:lnTo>
                  <a:pt x="354897" y="62034"/>
                </a:lnTo>
                <a:lnTo>
                  <a:pt x="359239" y="68525"/>
                </a:lnTo>
                <a:lnTo>
                  <a:pt x="362134" y="74757"/>
                </a:lnTo>
                <a:lnTo>
                  <a:pt x="364063" y="80817"/>
                </a:lnTo>
                <a:lnTo>
                  <a:pt x="368747" y="90090"/>
                </a:lnTo>
                <a:lnTo>
                  <a:pt x="371330" y="93896"/>
                </a:lnTo>
                <a:lnTo>
                  <a:pt x="374200" y="103205"/>
                </a:lnTo>
                <a:lnTo>
                  <a:pt x="374965" y="108355"/>
                </a:lnTo>
                <a:lnTo>
                  <a:pt x="374523" y="113693"/>
                </a:lnTo>
                <a:lnTo>
                  <a:pt x="373275" y="119156"/>
                </a:lnTo>
                <a:lnTo>
                  <a:pt x="371491" y="124704"/>
                </a:lnTo>
                <a:lnTo>
                  <a:pt x="369349" y="132212"/>
                </a:lnTo>
                <a:lnTo>
                  <a:pt x="364429" y="150715"/>
                </a:lnTo>
                <a:lnTo>
                  <a:pt x="361784" y="159078"/>
                </a:lnTo>
                <a:lnTo>
                  <a:pt x="359068" y="166558"/>
                </a:lnTo>
                <a:lnTo>
                  <a:pt x="356304" y="173450"/>
                </a:lnTo>
                <a:lnTo>
                  <a:pt x="350694" y="183647"/>
                </a:lnTo>
                <a:lnTo>
                  <a:pt x="344073" y="192307"/>
                </a:lnTo>
                <a:lnTo>
                  <a:pt x="334781" y="202506"/>
                </a:lnTo>
                <a:lnTo>
                  <a:pt x="323390" y="214407"/>
                </a:lnTo>
                <a:lnTo>
                  <a:pt x="317279" y="219637"/>
                </a:lnTo>
                <a:lnTo>
                  <a:pt x="300330" y="233067"/>
                </a:lnTo>
                <a:lnTo>
                  <a:pt x="292381" y="239697"/>
                </a:lnTo>
                <a:lnTo>
                  <a:pt x="285177" y="246022"/>
                </a:lnTo>
                <a:lnTo>
                  <a:pt x="278468" y="252143"/>
                </a:lnTo>
                <a:lnTo>
                  <a:pt x="269234" y="258129"/>
                </a:lnTo>
                <a:lnTo>
                  <a:pt x="258315" y="264025"/>
                </a:lnTo>
                <a:lnTo>
                  <a:pt x="200441" y="292438"/>
                </a:lnTo>
                <a:lnTo>
                  <a:pt x="193403" y="295470"/>
                </a:lnTo>
                <a:lnTo>
                  <a:pt x="185854" y="298444"/>
                </a:lnTo>
                <a:lnTo>
                  <a:pt x="177964" y="301379"/>
                </a:lnTo>
                <a:lnTo>
                  <a:pt x="168893" y="304288"/>
                </a:lnTo>
                <a:lnTo>
                  <a:pt x="159037" y="307180"/>
                </a:lnTo>
                <a:lnTo>
                  <a:pt x="148655" y="310060"/>
                </a:lnTo>
                <a:lnTo>
                  <a:pt x="135067" y="312933"/>
                </a:lnTo>
                <a:lnTo>
                  <a:pt x="119341" y="315801"/>
                </a:lnTo>
                <a:lnTo>
                  <a:pt x="102189" y="318665"/>
                </a:lnTo>
                <a:lnTo>
                  <a:pt x="87897" y="320574"/>
                </a:lnTo>
                <a:lnTo>
                  <a:pt x="75511" y="321847"/>
                </a:lnTo>
                <a:lnTo>
                  <a:pt x="64397" y="322696"/>
                </a:lnTo>
                <a:lnTo>
                  <a:pt x="52225" y="323262"/>
                </a:lnTo>
                <a:lnTo>
                  <a:pt x="26000" y="323891"/>
                </a:lnTo>
                <a:lnTo>
                  <a:pt x="17102" y="323106"/>
                </a:lnTo>
                <a:lnTo>
                  <a:pt x="11170" y="321630"/>
                </a:lnTo>
                <a:lnTo>
                  <a:pt x="7215" y="319694"/>
                </a:lnTo>
                <a:lnTo>
                  <a:pt x="4578" y="317450"/>
                </a:lnTo>
                <a:lnTo>
                  <a:pt x="2821" y="315002"/>
                </a:lnTo>
                <a:lnTo>
                  <a:pt x="868" y="309742"/>
                </a:lnTo>
                <a:lnTo>
                  <a:pt x="0" y="304229"/>
                </a:lnTo>
                <a:lnTo>
                  <a:pt x="721" y="302378"/>
                </a:lnTo>
                <a:lnTo>
                  <a:pt x="2154" y="301144"/>
                </a:lnTo>
                <a:lnTo>
                  <a:pt x="4062" y="300322"/>
                </a:lnTo>
                <a:lnTo>
                  <a:pt x="15849" y="290062"/>
                </a:lnTo>
                <a:lnTo>
                  <a:pt x="20812" y="287219"/>
                </a:lnTo>
                <a:lnTo>
                  <a:pt x="31406" y="284059"/>
                </a:lnTo>
                <a:lnTo>
                  <a:pt x="42465" y="280114"/>
                </a:lnTo>
                <a:lnTo>
                  <a:pt x="53730" y="276139"/>
                </a:lnTo>
                <a:lnTo>
                  <a:pt x="65087" y="274372"/>
                </a:lnTo>
                <a:lnTo>
                  <a:pt x="73640" y="273901"/>
                </a:lnTo>
                <a:lnTo>
                  <a:pt x="95843" y="273377"/>
                </a:lnTo>
                <a:lnTo>
                  <a:pt x="163265" y="272995"/>
                </a:lnTo>
                <a:lnTo>
                  <a:pt x="174335" y="273936"/>
                </a:lnTo>
                <a:lnTo>
                  <a:pt x="187429" y="275515"/>
                </a:lnTo>
                <a:lnTo>
                  <a:pt x="201874" y="277520"/>
                </a:lnTo>
                <a:lnTo>
                  <a:pt x="216266" y="280762"/>
                </a:lnTo>
                <a:lnTo>
                  <a:pt x="230623" y="284828"/>
                </a:lnTo>
                <a:lnTo>
                  <a:pt x="244957" y="289444"/>
                </a:lnTo>
                <a:lnTo>
                  <a:pt x="256418" y="293474"/>
                </a:lnTo>
                <a:lnTo>
                  <a:pt x="265964" y="297113"/>
                </a:lnTo>
                <a:lnTo>
                  <a:pt x="274233" y="300492"/>
                </a:lnTo>
                <a:lnTo>
                  <a:pt x="284508" y="303696"/>
                </a:lnTo>
                <a:lnTo>
                  <a:pt x="296120" y="306786"/>
                </a:lnTo>
                <a:lnTo>
                  <a:pt x="308625" y="309797"/>
                </a:lnTo>
                <a:lnTo>
                  <a:pt x="318866" y="312758"/>
                </a:lnTo>
                <a:lnTo>
                  <a:pt x="327598" y="315684"/>
                </a:lnTo>
                <a:lnTo>
                  <a:pt x="335325" y="318587"/>
                </a:lnTo>
                <a:lnTo>
                  <a:pt x="346191" y="320523"/>
                </a:lnTo>
                <a:lnTo>
                  <a:pt x="359150" y="321813"/>
                </a:lnTo>
                <a:lnTo>
                  <a:pt x="427930" y="3329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73"/>
          <p:cNvSpPr/>
          <p:nvPr/>
        </p:nvSpPr>
        <p:spPr>
          <a:xfrm>
            <a:off x="834389" y="2777489"/>
            <a:ext cx="771526" cy="42864"/>
          </a:xfrm>
          <a:custGeom>
            <a:avLst/>
            <a:gdLst/>
            <a:ahLst/>
            <a:cxnLst/>
            <a:rect l="0" t="0" r="0" b="0"/>
            <a:pathLst>
              <a:path w="771526" h="42864">
                <a:moveTo>
                  <a:pt x="771525" y="0"/>
                </a:moveTo>
                <a:lnTo>
                  <a:pt x="753322" y="0"/>
                </a:lnTo>
                <a:lnTo>
                  <a:pt x="606901" y="7381"/>
                </a:lnTo>
                <a:lnTo>
                  <a:pt x="556695" y="8220"/>
                </a:lnTo>
                <a:lnTo>
                  <a:pt x="519277" y="8468"/>
                </a:lnTo>
                <a:lnTo>
                  <a:pt x="508110" y="9456"/>
                </a:lnTo>
                <a:lnTo>
                  <a:pt x="496855" y="11066"/>
                </a:lnTo>
                <a:lnTo>
                  <a:pt x="485542" y="13093"/>
                </a:lnTo>
                <a:lnTo>
                  <a:pt x="467522" y="14444"/>
                </a:lnTo>
                <a:lnTo>
                  <a:pt x="445032" y="15344"/>
                </a:lnTo>
                <a:lnTo>
                  <a:pt x="370060" y="16790"/>
                </a:lnTo>
                <a:lnTo>
                  <a:pt x="304171" y="22068"/>
                </a:lnTo>
                <a:lnTo>
                  <a:pt x="227580" y="28858"/>
                </a:lnTo>
                <a:lnTo>
                  <a:pt x="184014" y="31876"/>
                </a:lnTo>
                <a:lnTo>
                  <a:pt x="155127" y="33217"/>
                </a:lnTo>
                <a:lnTo>
                  <a:pt x="128953" y="33814"/>
                </a:lnTo>
                <a:lnTo>
                  <a:pt x="95095" y="34079"/>
                </a:lnTo>
                <a:lnTo>
                  <a:pt x="80542" y="35102"/>
                </a:lnTo>
                <a:lnTo>
                  <a:pt x="67982" y="36736"/>
                </a:lnTo>
                <a:lnTo>
                  <a:pt x="56752" y="38779"/>
                </a:lnTo>
                <a:lnTo>
                  <a:pt x="46407" y="40140"/>
                </a:lnTo>
                <a:lnTo>
                  <a:pt x="36653" y="41048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74"/>
          <p:cNvSpPr/>
          <p:nvPr/>
        </p:nvSpPr>
        <p:spPr>
          <a:xfrm>
            <a:off x="1049924" y="2906077"/>
            <a:ext cx="15924" cy="317184"/>
          </a:xfrm>
          <a:custGeom>
            <a:avLst/>
            <a:gdLst/>
            <a:ahLst/>
            <a:cxnLst/>
            <a:rect l="0" t="0" r="0" b="0"/>
            <a:pathLst>
              <a:path w="15924" h="317184">
                <a:moveTo>
                  <a:pt x="15923" y="0"/>
                </a:moveTo>
                <a:lnTo>
                  <a:pt x="11372" y="13653"/>
                </a:lnTo>
                <a:lnTo>
                  <a:pt x="10032" y="19579"/>
                </a:lnTo>
                <a:lnTo>
                  <a:pt x="9138" y="25435"/>
                </a:lnTo>
                <a:lnTo>
                  <a:pt x="8542" y="31244"/>
                </a:lnTo>
                <a:lnTo>
                  <a:pt x="8145" y="43690"/>
                </a:lnTo>
                <a:lnTo>
                  <a:pt x="7703" y="80378"/>
                </a:lnTo>
                <a:lnTo>
                  <a:pt x="6633" y="95495"/>
                </a:lnTo>
                <a:lnTo>
                  <a:pt x="4967" y="107478"/>
                </a:lnTo>
                <a:lnTo>
                  <a:pt x="2904" y="117372"/>
                </a:lnTo>
                <a:lnTo>
                  <a:pt x="1529" y="124921"/>
                </a:lnTo>
                <a:lnTo>
                  <a:pt x="612" y="130905"/>
                </a:lnTo>
                <a:lnTo>
                  <a:pt x="0" y="135848"/>
                </a:lnTo>
                <a:lnTo>
                  <a:pt x="545" y="142953"/>
                </a:lnTo>
                <a:lnTo>
                  <a:pt x="1861" y="151499"/>
                </a:lnTo>
                <a:lnTo>
                  <a:pt x="3691" y="161007"/>
                </a:lnTo>
                <a:lnTo>
                  <a:pt x="4911" y="168298"/>
                </a:lnTo>
                <a:lnTo>
                  <a:pt x="5724" y="174111"/>
                </a:lnTo>
                <a:lnTo>
                  <a:pt x="6266" y="178939"/>
                </a:lnTo>
                <a:lnTo>
                  <a:pt x="6628" y="185015"/>
                </a:lnTo>
                <a:lnTo>
                  <a:pt x="7029" y="199387"/>
                </a:lnTo>
                <a:lnTo>
                  <a:pt x="7255" y="223543"/>
                </a:lnTo>
                <a:lnTo>
                  <a:pt x="8239" y="229991"/>
                </a:lnTo>
                <a:lnTo>
                  <a:pt x="9848" y="235242"/>
                </a:lnTo>
                <a:lnTo>
                  <a:pt x="11873" y="239696"/>
                </a:lnTo>
                <a:lnTo>
                  <a:pt x="13223" y="243617"/>
                </a:lnTo>
                <a:lnTo>
                  <a:pt x="14123" y="247184"/>
                </a:lnTo>
                <a:lnTo>
                  <a:pt x="15923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75"/>
          <p:cNvSpPr/>
          <p:nvPr/>
        </p:nvSpPr>
        <p:spPr>
          <a:xfrm>
            <a:off x="1292209" y="2940367"/>
            <a:ext cx="278869" cy="248604"/>
          </a:xfrm>
          <a:custGeom>
            <a:avLst/>
            <a:gdLst/>
            <a:ahLst/>
            <a:cxnLst/>
            <a:rect l="0" t="0" r="0" b="0"/>
            <a:pathLst>
              <a:path w="278869" h="248604">
                <a:moveTo>
                  <a:pt x="202263" y="0"/>
                </a:moveTo>
                <a:lnTo>
                  <a:pt x="90050" y="0"/>
                </a:lnTo>
                <a:lnTo>
                  <a:pt x="81734" y="953"/>
                </a:lnTo>
                <a:lnTo>
                  <a:pt x="73333" y="2540"/>
                </a:lnTo>
                <a:lnTo>
                  <a:pt x="64875" y="4551"/>
                </a:lnTo>
                <a:lnTo>
                  <a:pt x="58283" y="5892"/>
                </a:lnTo>
                <a:lnTo>
                  <a:pt x="52936" y="6785"/>
                </a:lnTo>
                <a:lnTo>
                  <a:pt x="48419" y="7381"/>
                </a:lnTo>
                <a:lnTo>
                  <a:pt x="44456" y="8731"/>
                </a:lnTo>
                <a:lnTo>
                  <a:pt x="37511" y="12770"/>
                </a:lnTo>
                <a:lnTo>
                  <a:pt x="31250" y="17741"/>
                </a:lnTo>
                <a:lnTo>
                  <a:pt x="28247" y="20400"/>
                </a:lnTo>
                <a:lnTo>
                  <a:pt x="25292" y="24077"/>
                </a:lnTo>
                <a:lnTo>
                  <a:pt x="22370" y="28434"/>
                </a:lnTo>
                <a:lnTo>
                  <a:pt x="19469" y="33244"/>
                </a:lnTo>
                <a:lnTo>
                  <a:pt x="16583" y="37402"/>
                </a:lnTo>
                <a:lnTo>
                  <a:pt x="10836" y="44563"/>
                </a:lnTo>
                <a:lnTo>
                  <a:pt x="7647" y="50921"/>
                </a:lnTo>
                <a:lnTo>
                  <a:pt x="5277" y="57874"/>
                </a:lnTo>
                <a:lnTo>
                  <a:pt x="3312" y="62395"/>
                </a:lnTo>
                <a:lnTo>
                  <a:pt x="1049" y="67314"/>
                </a:lnTo>
                <a:lnTo>
                  <a:pt x="493" y="71546"/>
                </a:lnTo>
                <a:lnTo>
                  <a:pt x="1074" y="75320"/>
                </a:lnTo>
                <a:lnTo>
                  <a:pt x="3308" y="82053"/>
                </a:lnTo>
                <a:lnTo>
                  <a:pt x="4301" y="88221"/>
                </a:lnTo>
                <a:lnTo>
                  <a:pt x="3613" y="91199"/>
                </a:lnTo>
                <a:lnTo>
                  <a:pt x="309" y="97048"/>
                </a:lnTo>
                <a:lnTo>
                  <a:pt x="0" y="98988"/>
                </a:lnTo>
                <a:lnTo>
                  <a:pt x="746" y="100282"/>
                </a:lnTo>
                <a:lnTo>
                  <a:pt x="2196" y="101145"/>
                </a:lnTo>
                <a:lnTo>
                  <a:pt x="4115" y="100767"/>
                </a:lnTo>
                <a:lnTo>
                  <a:pt x="12222" y="95338"/>
                </a:lnTo>
                <a:lnTo>
                  <a:pt x="15565" y="94760"/>
                </a:lnTo>
                <a:lnTo>
                  <a:pt x="17790" y="94606"/>
                </a:lnTo>
                <a:lnTo>
                  <a:pt x="25343" y="91895"/>
                </a:lnTo>
                <a:lnTo>
                  <a:pt x="30024" y="89838"/>
                </a:lnTo>
                <a:lnTo>
                  <a:pt x="36002" y="87515"/>
                </a:lnTo>
                <a:lnTo>
                  <a:pt x="50264" y="82393"/>
                </a:lnTo>
                <a:lnTo>
                  <a:pt x="58068" y="80646"/>
                </a:lnTo>
                <a:lnTo>
                  <a:pt x="66128" y="79482"/>
                </a:lnTo>
                <a:lnTo>
                  <a:pt x="74359" y="78705"/>
                </a:lnTo>
                <a:lnTo>
                  <a:pt x="81751" y="78188"/>
                </a:lnTo>
                <a:lnTo>
                  <a:pt x="88584" y="77843"/>
                </a:lnTo>
                <a:lnTo>
                  <a:pt x="101256" y="77459"/>
                </a:lnTo>
                <a:lnTo>
                  <a:pt x="130695" y="77193"/>
                </a:lnTo>
                <a:lnTo>
                  <a:pt x="147932" y="77165"/>
                </a:lnTo>
                <a:lnTo>
                  <a:pt x="153660" y="78113"/>
                </a:lnTo>
                <a:lnTo>
                  <a:pt x="159383" y="79698"/>
                </a:lnTo>
                <a:lnTo>
                  <a:pt x="165104" y="81707"/>
                </a:lnTo>
                <a:lnTo>
                  <a:pt x="172728" y="83999"/>
                </a:lnTo>
                <a:lnTo>
                  <a:pt x="191359" y="89085"/>
                </a:lnTo>
                <a:lnTo>
                  <a:pt x="199756" y="91775"/>
                </a:lnTo>
                <a:lnTo>
                  <a:pt x="207259" y="94521"/>
                </a:lnTo>
                <a:lnTo>
                  <a:pt x="214166" y="97304"/>
                </a:lnTo>
                <a:lnTo>
                  <a:pt x="220676" y="101064"/>
                </a:lnTo>
                <a:lnTo>
                  <a:pt x="226921" y="105476"/>
                </a:lnTo>
                <a:lnTo>
                  <a:pt x="232989" y="110323"/>
                </a:lnTo>
                <a:lnTo>
                  <a:pt x="238939" y="114506"/>
                </a:lnTo>
                <a:lnTo>
                  <a:pt x="244812" y="118247"/>
                </a:lnTo>
                <a:lnTo>
                  <a:pt x="250631" y="121694"/>
                </a:lnTo>
                <a:lnTo>
                  <a:pt x="255464" y="125897"/>
                </a:lnTo>
                <a:lnTo>
                  <a:pt x="259638" y="130604"/>
                </a:lnTo>
                <a:lnTo>
                  <a:pt x="263373" y="135647"/>
                </a:lnTo>
                <a:lnTo>
                  <a:pt x="266815" y="139961"/>
                </a:lnTo>
                <a:lnTo>
                  <a:pt x="273180" y="147295"/>
                </a:lnTo>
                <a:lnTo>
                  <a:pt x="275259" y="151537"/>
                </a:lnTo>
                <a:lnTo>
                  <a:pt x="276644" y="156269"/>
                </a:lnTo>
                <a:lnTo>
                  <a:pt x="277568" y="161330"/>
                </a:lnTo>
                <a:lnTo>
                  <a:pt x="278184" y="165656"/>
                </a:lnTo>
                <a:lnTo>
                  <a:pt x="278868" y="173003"/>
                </a:lnTo>
                <a:lnTo>
                  <a:pt x="278098" y="177247"/>
                </a:lnTo>
                <a:lnTo>
                  <a:pt x="276632" y="181983"/>
                </a:lnTo>
                <a:lnTo>
                  <a:pt x="274703" y="187044"/>
                </a:lnTo>
                <a:lnTo>
                  <a:pt x="272463" y="190419"/>
                </a:lnTo>
                <a:lnTo>
                  <a:pt x="270018" y="192668"/>
                </a:lnTo>
                <a:lnTo>
                  <a:pt x="262856" y="197073"/>
                </a:lnTo>
                <a:lnTo>
                  <a:pt x="250148" y="205381"/>
                </a:lnTo>
                <a:lnTo>
                  <a:pt x="244664" y="209310"/>
                </a:lnTo>
                <a:lnTo>
                  <a:pt x="236030" y="216217"/>
                </a:lnTo>
                <a:lnTo>
                  <a:pt x="231442" y="219392"/>
                </a:lnTo>
                <a:lnTo>
                  <a:pt x="226478" y="222462"/>
                </a:lnTo>
                <a:lnTo>
                  <a:pt x="221264" y="225460"/>
                </a:lnTo>
                <a:lnTo>
                  <a:pt x="215883" y="227459"/>
                </a:lnTo>
                <a:lnTo>
                  <a:pt x="210390" y="228792"/>
                </a:lnTo>
                <a:lnTo>
                  <a:pt x="204824" y="229681"/>
                </a:lnTo>
                <a:lnTo>
                  <a:pt x="199208" y="231226"/>
                </a:lnTo>
                <a:lnTo>
                  <a:pt x="193559" y="233208"/>
                </a:lnTo>
                <a:lnTo>
                  <a:pt x="187888" y="235482"/>
                </a:lnTo>
                <a:lnTo>
                  <a:pt x="181249" y="236998"/>
                </a:lnTo>
                <a:lnTo>
                  <a:pt x="173966" y="238009"/>
                </a:lnTo>
                <a:lnTo>
                  <a:pt x="166254" y="238682"/>
                </a:lnTo>
                <a:lnTo>
                  <a:pt x="139904" y="241971"/>
                </a:lnTo>
                <a:lnTo>
                  <a:pt x="5095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76"/>
          <p:cNvSpPr/>
          <p:nvPr/>
        </p:nvSpPr>
        <p:spPr>
          <a:xfrm>
            <a:off x="1117784" y="3300529"/>
            <a:ext cx="239529" cy="359929"/>
          </a:xfrm>
          <a:custGeom>
            <a:avLst/>
            <a:gdLst/>
            <a:ahLst/>
            <a:cxnLst/>
            <a:rect l="0" t="0" r="0" b="0"/>
            <a:pathLst>
              <a:path w="239529" h="359929">
                <a:moveTo>
                  <a:pt x="196665" y="68463"/>
                </a:moveTo>
                <a:lnTo>
                  <a:pt x="201216" y="59362"/>
                </a:lnTo>
                <a:lnTo>
                  <a:pt x="203451" y="52353"/>
                </a:lnTo>
                <a:lnTo>
                  <a:pt x="204708" y="43052"/>
                </a:lnTo>
                <a:lnTo>
                  <a:pt x="205191" y="32413"/>
                </a:lnTo>
                <a:lnTo>
                  <a:pt x="205207" y="30142"/>
                </a:lnTo>
                <a:lnTo>
                  <a:pt x="204265" y="27675"/>
                </a:lnTo>
                <a:lnTo>
                  <a:pt x="200678" y="22395"/>
                </a:lnTo>
                <a:lnTo>
                  <a:pt x="193303" y="14068"/>
                </a:lnTo>
                <a:lnTo>
                  <a:pt x="190614" y="12197"/>
                </a:lnTo>
                <a:lnTo>
                  <a:pt x="185086" y="10118"/>
                </a:lnTo>
                <a:lnTo>
                  <a:pt x="181326" y="8612"/>
                </a:lnTo>
                <a:lnTo>
                  <a:pt x="176914" y="6655"/>
                </a:lnTo>
                <a:lnTo>
                  <a:pt x="172068" y="4397"/>
                </a:lnTo>
                <a:lnTo>
                  <a:pt x="167884" y="2893"/>
                </a:lnTo>
                <a:lnTo>
                  <a:pt x="160696" y="1221"/>
                </a:lnTo>
                <a:lnTo>
                  <a:pt x="154327" y="478"/>
                </a:lnTo>
                <a:lnTo>
                  <a:pt x="151295" y="279"/>
                </a:lnTo>
                <a:lnTo>
                  <a:pt x="137766" y="59"/>
                </a:lnTo>
                <a:lnTo>
                  <a:pt x="128824" y="0"/>
                </a:lnTo>
                <a:lnTo>
                  <a:pt x="121910" y="914"/>
                </a:lnTo>
                <a:lnTo>
                  <a:pt x="116349" y="2475"/>
                </a:lnTo>
                <a:lnTo>
                  <a:pt x="111689" y="4469"/>
                </a:lnTo>
                <a:lnTo>
                  <a:pt x="106677" y="5798"/>
                </a:lnTo>
                <a:lnTo>
                  <a:pt x="101430" y="6684"/>
                </a:lnTo>
                <a:lnTo>
                  <a:pt x="96028" y="7274"/>
                </a:lnTo>
                <a:lnTo>
                  <a:pt x="91474" y="8620"/>
                </a:lnTo>
                <a:lnTo>
                  <a:pt x="87485" y="10470"/>
                </a:lnTo>
                <a:lnTo>
                  <a:pt x="83874" y="12657"/>
                </a:lnTo>
                <a:lnTo>
                  <a:pt x="79561" y="15066"/>
                </a:lnTo>
                <a:lnTo>
                  <a:pt x="69689" y="20284"/>
                </a:lnTo>
                <a:lnTo>
                  <a:pt x="65342" y="23008"/>
                </a:lnTo>
                <a:lnTo>
                  <a:pt x="57972" y="28576"/>
                </a:lnTo>
                <a:lnTo>
                  <a:pt x="51521" y="31686"/>
                </a:lnTo>
                <a:lnTo>
                  <a:pt x="48468" y="32515"/>
                </a:lnTo>
                <a:lnTo>
                  <a:pt x="42535" y="35976"/>
                </a:lnTo>
                <a:lnTo>
                  <a:pt x="36723" y="40689"/>
                </a:lnTo>
                <a:lnTo>
                  <a:pt x="30965" y="45959"/>
                </a:lnTo>
                <a:lnTo>
                  <a:pt x="25231" y="54017"/>
                </a:lnTo>
                <a:lnTo>
                  <a:pt x="19507" y="62995"/>
                </a:lnTo>
                <a:lnTo>
                  <a:pt x="13788" y="70160"/>
                </a:lnTo>
                <a:lnTo>
                  <a:pt x="8072" y="76520"/>
                </a:lnTo>
                <a:lnTo>
                  <a:pt x="5214" y="79549"/>
                </a:lnTo>
                <a:lnTo>
                  <a:pt x="3309" y="86332"/>
                </a:lnTo>
                <a:lnTo>
                  <a:pt x="2038" y="95615"/>
                </a:lnTo>
                <a:lnTo>
                  <a:pt x="627" y="114821"/>
                </a:lnTo>
                <a:lnTo>
                  <a:pt x="0" y="126531"/>
                </a:lnTo>
                <a:lnTo>
                  <a:pt x="2261" y="137451"/>
                </a:lnTo>
                <a:lnTo>
                  <a:pt x="4197" y="143030"/>
                </a:lnTo>
                <a:lnTo>
                  <a:pt x="7394" y="147702"/>
                </a:lnTo>
                <a:lnTo>
                  <a:pt x="11429" y="151769"/>
                </a:lnTo>
                <a:lnTo>
                  <a:pt x="16024" y="155433"/>
                </a:lnTo>
                <a:lnTo>
                  <a:pt x="20041" y="158828"/>
                </a:lnTo>
                <a:lnTo>
                  <a:pt x="27043" y="165140"/>
                </a:lnTo>
                <a:lnTo>
                  <a:pt x="31196" y="168157"/>
                </a:lnTo>
                <a:lnTo>
                  <a:pt x="35870" y="171121"/>
                </a:lnTo>
                <a:lnTo>
                  <a:pt x="40891" y="174049"/>
                </a:lnTo>
                <a:lnTo>
                  <a:pt x="45191" y="176001"/>
                </a:lnTo>
                <a:lnTo>
                  <a:pt x="52508" y="178170"/>
                </a:lnTo>
                <a:lnTo>
                  <a:pt x="56746" y="178749"/>
                </a:lnTo>
                <a:lnTo>
                  <a:pt x="61476" y="179134"/>
                </a:lnTo>
                <a:lnTo>
                  <a:pt x="66534" y="179391"/>
                </a:lnTo>
                <a:lnTo>
                  <a:pt x="77234" y="179677"/>
                </a:lnTo>
                <a:lnTo>
                  <a:pt x="82755" y="179753"/>
                </a:lnTo>
                <a:lnTo>
                  <a:pt x="88340" y="178852"/>
                </a:lnTo>
                <a:lnTo>
                  <a:pt x="93968" y="177298"/>
                </a:lnTo>
                <a:lnTo>
                  <a:pt x="99626" y="175310"/>
                </a:lnTo>
                <a:lnTo>
                  <a:pt x="104350" y="173032"/>
                </a:lnTo>
                <a:lnTo>
                  <a:pt x="108452" y="170561"/>
                </a:lnTo>
                <a:lnTo>
                  <a:pt x="112139" y="167960"/>
                </a:lnTo>
                <a:lnTo>
                  <a:pt x="116502" y="165275"/>
                </a:lnTo>
                <a:lnTo>
                  <a:pt x="121316" y="162532"/>
                </a:lnTo>
                <a:lnTo>
                  <a:pt x="126430" y="159750"/>
                </a:lnTo>
                <a:lnTo>
                  <a:pt x="130792" y="156944"/>
                </a:lnTo>
                <a:lnTo>
                  <a:pt x="138178" y="151285"/>
                </a:lnTo>
                <a:lnTo>
                  <a:pt x="144636" y="145596"/>
                </a:lnTo>
                <a:lnTo>
                  <a:pt x="147692" y="142745"/>
                </a:lnTo>
                <a:lnTo>
                  <a:pt x="187341" y="103469"/>
                </a:lnTo>
                <a:lnTo>
                  <a:pt x="191401" y="98468"/>
                </a:lnTo>
                <a:lnTo>
                  <a:pt x="198453" y="87831"/>
                </a:lnTo>
                <a:lnTo>
                  <a:pt x="212329" y="66582"/>
                </a:lnTo>
                <a:lnTo>
                  <a:pt x="217915" y="55562"/>
                </a:lnTo>
                <a:lnTo>
                  <a:pt x="220397" y="49394"/>
                </a:lnTo>
                <a:lnTo>
                  <a:pt x="221059" y="49083"/>
                </a:lnTo>
                <a:lnTo>
                  <a:pt x="221500" y="49828"/>
                </a:lnTo>
                <a:lnTo>
                  <a:pt x="222121" y="55427"/>
                </a:lnTo>
                <a:lnTo>
                  <a:pt x="222306" y="63119"/>
                </a:lnTo>
                <a:lnTo>
                  <a:pt x="222360" y="85083"/>
                </a:lnTo>
                <a:lnTo>
                  <a:pt x="223320" y="93830"/>
                </a:lnTo>
                <a:lnTo>
                  <a:pt x="224913" y="102520"/>
                </a:lnTo>
                <a:lnTo>
                  <a:pt x="226927" y="111170"/>
                </a:lnTo>
                <a:lnTo>
                  <a:pt x="228270" y="118842"/>
                </a:lnTo>
                <a:lnTo>
                  <a:pt x="229165" y="125861"/>
                </a:lnTo>
                <a:lnTo>
                  <a:pt x="229762" y="132446"/>
                </a:lnTo>
                <a:lnTo>
                  <a:pt x="231112" y="142551"/>
                </a:lnTo>
                <a:lnTo>
                  <a:pt x="235153" y="169018"/>
                </a:lnTo>
                <a:lnTo>
                  <a:pt x="236611" y="181220"/>
                </a:lnTo>
                <a:lnTo>
                  <a:pt x="237583" y="192212"/>
                </a:lnTo>
                <a:lnTo>
                  <a:pt x="238664" y="211093"/>
                </a:lnTo>
                <a:lnTo>
                  <a:pt x="239144" y="225834"/>
                </a:lnTo>
                <a:lnTo>
                  <a:pt x="239528" y="3599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7"/>
          <p:cNvSpPr/>
          <p:nvPr/>
        </p:nvSpPr>
        <p:spPr>
          <a:xfrm>
            <a:off x="1434627" y="3686975"/>
            <a:ext cx="214151" cy="16346"/>
          </a:xfrm>
          <a:custGeom>
            <a:avLst/>
            <a:gdLst/>
            <a:ahLst/>
            <a:cxnLst/>
            <a:rect l="0" t="0" r="0" b="0"/>
            <a:pathLst>
              <a:path w="214151" h="16346">
                <a:moveTo>
                  <a:pt x="214150" y="16345"/>
                </a:moveTo>
                <a:lnTo>
                  <a:pt x="195946" y="11794"/>
                </a:lnTo>
                <a:lnTo>
                  <a:pt x="188679" y="10453"/>
                </a:lnTo>
                <a:lnTo>
                  <a:pt x="170302" y="8567"/>
                </a:lnTo>
                <a:lnTo>
                  <a:pt x="152537" y="7929"/>
                </a:lnTo>
                <a:lnTo>
                  <a:pt x="141046" y="6889"/>
                </a:lnTo>
                <a:lnTo>
                  <a:pt x="133982" y="5279"/>
                </a:lnTo>
                <a:lnTo>
                  <a:pt x="126414" y="3252"/>
                </a:lnTo>
                <a:lnTo>
                  <a:pt x="119464" y="1901"/>
                </a:lnTo>
                <a:lnTo>
                  <a:pt x="100582" y="0"/>
                </a:lnTo>
                <a:lnTo>
                  <a:pt x="78159" y="389"/>
                </a:lnTo>
                <a:lnTo>
                  <a:pt x="35215" y="5161"/>
                </a:lnTo>
                <a:lnTo>
                  <a:pt x="12703" y="6612"/>
                </a:lnTo>
                <a:lnTo>
                  <a:pt x="0" y="7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78"/>
          <p:cNvSpPr/>
          <p:nvPr/>
        </p:nvSpPr>
        <p:spPr>
          <a:xfrm>
            <a:off x="1398152" y="3694237"/>
            <a:ext cx="29257" cy="388"/>
          </a:xfrm>
          <a:custGeom>
            <a:avLst/>
            <a:gdLst/>
            <a:ahLst/>
            <a:cxnLst/>
            <a:rect l="0" t="0" r="0" b="0"/>
            <a:pathLst>
              <a:path w="29257" h="388">
                <a:moveTo>
                  <a:pt x="29256" y="0"/>
                </a:moveTo>
                <a:lnTo>
                  <a:pt x="0" y="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79"/>
          <p:cNvSpPr/>
          <p:nvPr/>
        </p:nvSpPr>
        <p:spPr>
          <a:xfrm>
            <a:off x="920114" y="3715582"/>
            <a:ext cx="272530" cy="39173"/>
          </a:xfrm>
          <a:custGeom>
            <a:avLst/>
            <a:gdLst/>
            <a:ahLst/>
            <a:cxnLst/>
            <a:rect l="0" t="0" r="0" b="0"/>
            <a:pathLst>
              <a:path w="272530" h="39173">
                <a:moveTo>
                  <a:pt x="272529" y="0"/>
                </a:moveTo>
                <a:lnTo>
                  <a:pt x="259708" y="1261"/>
                </a:lnTo>
                <a:lnTo>
                  <a:pt x="244577" y="2468"/>
                </a:lnTo>
                <a:lnTo>
                  <a:pt x="207444" y="6349"/>
                </a:lnTo>
                <a:lnTo>
                  <a:pt x="186873" y="8718"/>
                </a:lnTo>
                <a:lnTo>
                  <a:pt x="170302" y="10297"/>
                </a:lnTo>
                <a:lnTo>
                  <a:pt x="156398" y="11350"/>
                </a:lnTo>
                <a:lnTo>
                  <a:pt x="134280" y="12519"/>
                </a:lnTo>
                <a:lnTo>
                  <a:pt x="118100" y="13039"/>
                </a:lnTo>
                <a:lnTo>
                  <a:pt x="111119" y="14130"/>
                </a:lnTo>
                <a:lnTo>
                  <a:pt x="104559" y="15810"/>
                </a:lnTo>
                <a:lnTo>
                  <a:pt x="98281" y="17883"/>
                </a:lnTo>
                <a:lnTo>
                  <a:pt x="87428" y="20217"/>
                </a:lnTo>
                <a:lnTo>
                  <a:pt x="73526" y="22725"/>
                </a:lnTo>
                <a:lnTo>
                  <a:pt x="57590" y="25350"/>
                </a:lnTo>
                <a:lnTo>
                  <a:pt x="45061" y="28053"/>
                </a:lnTo>
                <a:lnTo>
                  <a:pt x="34803" y="30807"/>
                </a:lnTo>
                <a:lnTo>
                  <a:pt x="26060" y="33596"/>
                </a:lnTo>
                <a:lnTo>
                  <a:pt x="19278" y="35454"/>
                </a:lnTo>
                <a:lnTo>
                  <a:pt x="13805" y="36694"/>
                </a:lnTo>
                <a:lnTo>
                  <a:pt x="0" y="391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80"/>
          <p:cNvSpPr/>
          <p:nvPr/>
        </p:nvSpPr>
        <p:spPr>
          <a:xfrm>
            <a:off x="1185862" y="3687366"/>
            <a:ext cx="291466" cy="24527"/>
          </a:xfrm>
          <a:custGeom>
            <a:avLst/>
            <a:gdLst/>
            <a:ahLst/>
            <a:cxnLst/>
            <a:rect l="0" t="0" r="0" b="0"/>
            <a:pathLst>
              <a:path w="291466" h="24527">
                <a:moveTo>
                  <a:pt x="291465" y="15954"/>
                </a:moveTo>
                <a:lnTo>
                  <a:pt x="273261" y="15954"/>
                </a:lnTo>
                <a:lnTo>
                  <a:pt x="267899" y="15001"/>
                </a:lnTo>
                <a:lnTo>
                  <a:pt x="264324" y="13413"/>
                </a:lnTo>
                <a:lnTo>
                  <a:pt x="261941" y="11403"/>
                </a:lnTo>
                <a:lnTo>
                  <a:pt x="259400" y="10062"/>
                </a:lnTo>
                <a:lnTo>
                  <a:pt x="256753" y="9168"/>
                </a:lnTo>
                <a:lnTo>
                  <a:pt x="254036" y="8573"/>
                </a:lnTo>
                <a:lnTo>
                  <a:pt x="245938" y="7911"/>
                </a:lnTo>
                <a:lnTo>
                  <a:pt x="241111" y="7734"/>
                </a:lnTo>
                <a:lnTo>
                  <a:pt x="198230" y="7412"/>
                </a:lnTo>
                <a:lnTo>
                  <a:pt x="174679" y="7384"/>
                </a:lnTo>
                <a:lnTo>
                  <a:pt x="171698" y="6431"/>
                </a:lnTo>
                <a:lnTo>
                  <a:pt x="167805" y="4842"/>
                </a:lnTo>
                <a:lnTo>
                  <a:pt x="163305" y="2831"/>
                </a:lnTo>
                <a:lnTo>
                  <a:pt x="158400" y="1491"/>
                </a:lnTo>
                <a:lnTo>
                  <a:pt x="153225" y="596"/>
                </a:lnTo>
                <a:lnTo>
                  <a:pt x="147870" y="0"/>
                </a:lnTo>
                <a:lnTo>
                  <a:pt x="143348" y="556"/>
                </a:lnTo>
                <a:lnTo>
                  <a:pt x="139380" y="1878"/>
                </a:lnTo>
                <a:lnTo>
                  <a:pt x="135783" y="3713"/>
                </a:lnTo>
                <a:lnTo>
                  <a:pt x="131479" y="4936"/>
                </a:lnTo>
                <a:lnTo>
                  <a:pt x="126705" y="5751"/>
                </a:lnTo>
                <a:lnTo>
                  <a:pt x="121618" y="6294"/>
                </a:lnTo>
                <a:lnTo>
                  <a:pt x="113425" y="6898"/>
                </a:lnTo>
                <a:lnTo>
                  <a:pt x="106609" y="7167"/>
                </a:lnTo>
                <a:lnTo>
                  <a:pt x="100404" y="7286"/>
                </a:lnTo>
                <a:lnTo>
                  <a:pt x="86852" y="7339"/>
                </a:lnTo>
                <a:lnTo>
                  <a:pt x="0" y="24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81"/>
          <p:cNvSpPr/>
          <p:nvPr/>
        </p:nvSpPr>
        <p:spPr>
          <a:xfrm>
            <a:off x="998670" y="3824769"/>
            <a:ext cx="401505" cy="354725"/>
          </a:xfrm>
          <a:custGeom>
            <a:avLst/>
            <a:gdLst/>
            <a:ahLst/>
            <a:cxnLst/>
            <a:rect l="0" t="0" r="0" b="0"/>
            <a:pathLst>
              <a:path w="401505" h="354725">
                <a:moveTo>
                  <a:pt x="110039" y="41428"/>
                </a:moveTo>
                <a:lnTo>
                  <a:pt x="87897" y="34047"/>
                </a:lnTo>
                <a:lnTo>
                  <a:pt x="86705" y="32697"/>
                </a:lnTo>
                <a:lnTo>
                  <a:pt x="85911" y="30845"/>
                </a:lnTo>
                <a:lnTo>
                  <a:pt x="85028" y="25295"/>
                </a:lnTo>
                <a:lnTo>
                  <a:pt x="84636" y="16477"/>
                </a:lnTo>
                <a:lnTo>
                  <a:pt x="85484" y="13364"/>
                </a:lnTo>
                <a:lnTo>
                  <a:pt x="87001" y="11289"/>
                </a:lnTo>
                <a:lnTo>
                  <a:pt x="88966" y="9905"/>
                </a:lnTo>
                <a:lnTo>
                  <a:pt x="101308" y="5828"/>
                </a:lnTo>
                <a:lnTo>
                  <a:pt x="109934" y="3407"/>
                </a:lnTo>
                <a:lnTo>
                  <a:pt x="117589" y="1793"/>
                </a:lnTo>
                <a:lnTo>
                  <a:pt x="124597" y="717"/>
                </a:lnTo>
                <a:lnTo>
                  <a:pt x="131175" y="0"/>
                </a:lnTo>
                <a:lnTo>
                  <a:pt x="138417" y="475"/>
                </a:lnTo>
                <a:lnTo>
                  <a:pt x="146103" y="1743"/>
                </a:lnTo>
                <a:lnTo>
                  <a:pt x="154084" y="3541"/>
                </a:lnTo>
                <a:lnTo>
                  <a:pt x="162263" y="5693"/>
                </a:lnTo>
                <a:lnTo>
                  <a:pt x="170572" y="8079"/>
                </a:lnTo>
                <a:lnTo>
                  <a:pt x="178970" y="10623"/>
                </a:lnTo>
                <a:lnTo>
                  <a:pt x="186473" y="14224"/>
                </a:lnTo>
                <a:lnTo>
                  <a:pt x="193380" y="18530"/>
                </a:lnTo>
                <a:lnTo>
                  <a:pt x="199890" y="23305"/>
                </a:lnTo>
                <a:lnTo>
                  <a:pt x="212203" y="33691"/>
                </a:lnTo>
                <a:lnTo>
                  <a:pt x="218153" y="39128"/>
                </a:lnTo>
                <a:lnTo>
                  <a:pt x="224025" y="46562"/>
                </a:lnTo>
                <a:lnTo>
                  <a:pt x="229845" y="55328"/>
                </a:lnTo>
                <a:lnTo>
                  <a:pt x="235630" y="64982"/>
                </a:lnTo>
                <a:lnTo>
                  <a:pt x="239486" y="73324"/>
                </a:lnTo>
                <a:lnTo>
                  <a:pt x="242057" y="80789"/>
                </a:lnTo>
                <a:lnTo>
                  <a:pt x="243771" y="87671"/>
                </a:lnTo>
                <a:lnTo>
                  <a:pt x="245676" y="97858"/>
                </a:lnTo>
                <a:lnTo>
                  <a:pt x="247475" y="108418"/>
                </a:lnTo>
                <a:lnTo>
                  <a:pt x="251449" y="125811"/>
                </a:lnTo>
                <a:lnTo>
                  <a:pt x="251938" y="133878"/>
                </a:lnTo>
                <a:lnTo>
                  <a:pt x="251311" y="141162"/>
                </a:lnTo>
                <a:lnTo>
                  <a:pt x="249940" y="147923"/>
                </a:lnTo>
                <a:lnTo>
                  <a:pt x="248074" y="154334"/>
                </a:lnTo>
                <a:lnTo>
                  <a:pt x="245878" y="160514"/>
                </a:lnTo>
                <a:lnTo>
                  <a:pt x="241849" y="171508"/>
                </a:lnTo>
                <a:lnTo>
                  <a:pt x="240059" y="179569"/>
                </a:lnTo>
                <a:lnTo>
                  <a:pt x="237677" y="187814"/>
                </a:lnTo>
                <a:lnTo>
                  <a:pt x="229950" y="212216"/>
                </a:lnTo>
                <a:lnTo>
                  <a:pt x="226175" y="221962"/>
                </a:lnTo>
                <a:lnTo>
                  <a:pt x="222705" y="229411"/>
                </a:lnTo>
                <a:lnTo>
                  <a:pt x="219440" y="235330"/>
                </a:lnTo>
                <a:lnTo>
                  <a:pt x="214406" y="242134"/>
                </a:lnTo>
                <a:lnTo>
                  <a:pt x="208192" y="249527"/>
                </a:lnTo>
                <a:lnTo>
                  <a:pt x="201192" y="257313"/>
                </a:lnTo>
                <a:lnTo>
                  <a:pt x="193668" y="264409"/>
                </a:lnTo>
                <a:lnTo>
                  <a:pt x="185794" y="271044"/>
                </a:lnTo>
                <a:lnTo>
                  <a:pt x="177688" y="277373"/>
                </a:lnTo>
                <a:lnTo>
                  <a:pt x="170378" y="283497"/>
                </a:lnTo>
                <a:lnTo>
                  <a:pt x="163600" y="289485"/>
                </a:lnTo>
                <a:lnTo>
                  <a:pt x="157177" y="295382"/>
                </a:lnTo>
                <a:lnTo>
                  <a:pt x="148132" y="301218"/>
                </a:lnTo>
                <a:lnTo>
                  <a:pt x="137339" y="307014"/>
                </a:lnTo>
                <a:lnTo>
                  <a:pt x="125382" y="312783"/>
                </a:lnTo>
                <a:lnTo>
                  <a:pt x="115505" y="318534"/>
                </a:lnTo>
                <a:lnTo>
                  <a:pt x="107016" y="324273"/>
                </a:lnTo>
                <a:lnTo>
                  <a:pt x="99451" y="330004"/>
                </a:lnTo>
                <a:lnTo>
                  <a:pt x="92503" y="333824"/>
                </a:lnTo>
                <a:lnTo>
                  <a:pt x="85966" y="336371"/>
                </a:lnTo>
                <a:lnTo>
                  <a:pt x="74575" y="339202"/>
                </a:lnTo>
                <a:lnTo>
                  <a:pt x="66338" y="340460"/>
                </a:lnTo>
                <a:lnTo>
                  <a:pt x="62807" y="341747"/>
                </a:lnTo>
                <a:lnTo>
                  <a:pt x="53288" y="347158"/>
                </a:lnTo>
                <a:lnTo>
                  <a:pt x="29553" y="354210"/>
                </a:lnTo>
                <a:lnTo>
                  <a:pt x="23997" y="354724"/>
                </a:lnTo>
                <a:lnTo>
                  <a:pt x="19340" y="354115"/>
                </a:lnTo>
                <a:lnTo>
                  <a:pt x="15283" y="352756"/>
                </a:lnTo>
                <a:lnTo>
                  <a:pt x="12579" y="350897"/>
                </a:lnTo>
                <a:lnTo>
                  <a:pt x="10776" y="348706"/>
                </a:lnTo>
                <a:lnTo>
                  <a:pt x="9573" y="346293"/>
                </a:lnTo>
                <a:lnTo>
                  <a:pt x="7820" y="344684"/>
                </a:lnTo>
                <a:lnTo>
                  <a:pt x="5698" y="343611"/>
                </a:lnTo>
                <a:lnTo>
                  <a:pt x="3331" y="342896"/>
                </a:lnTo>
                <a:lnTo>
                  <a:pt x="1753" y="341467"/>
                </a:lnTo>
                <a:lnTo>
                  <a:pt x="701" y="339561"/>
                </a:lnTo>
                <a:lnTo>
                  <a:pt x="0" y="337338"/>
                </a:lnTo>
                <a:lnTo>
                  <a:pt x="485" y="334905"/>
                </a:lnTo>
                <a:lnTo>
                  <a:pt x="4765" y="326927"/>
                </a:lnTo>
                <a:lnTo>
                  <a:pt x="7410" y="317579"/>
                </a:lnTo>
                <a:lnTo>
                  <a:pt x="11404" y="308307"/>
                </a:lnTo>
                <a:lnTo>
                  <a:pt x="16354" y="300376"/>
                </a:lnTo>
                <a:lnTo>
                  <a:pt x="19007" y="296927"/>
                </a:lnTo>
                <a:lnTo>
                  <a:pt x="27036" y="290556"/>
                </a:lnTo>
                <a:lnTo>
                  <a:pt x="31844" y="287524"/>
                </a:lnTo>
                <a:lnTo>
                  <a:pt x="42266" y="284154"/>
                </a:lnTo>
                <a:lnTo>
                  <a:pt x="47712" y="283255"/>
                </a:lnTo>
                <a:lnTo>
                  <a:pt x="56105" y="280751"/>
                </a:lnTo>
                <a:lnTo>
                  <a:pt x="66463" y="277177"/>
                </a:lnTo>
                <a:lnTo>
                  <a:pt x="78131" y="272889"/>
                </a:lnTo>
                <a:lnTo>
                  <a:pt x="86862" y="270030"/>
                </a:lnTo>
                <a:lnTo>
                  <a:pt x="105606" y="265055"/>
                </a:lnTo>
                <a:lnTo>
                  <a:pt x="120452" y="260515"/>
                </a:lnTo>
                <a:lnTo>
                  <a:pt x="131495" y="257863"/>
                </a:lnTo>
                <a:lnTo>
                  <a:pt x="135773" y="257155"/>
                </a:lnTo>
                <a:lnTo>
                  <a:pt x="144340" y="257636"/>
                </a:lnTo>
                <a:lnTo>
                  <a:pt x="155767" y="258910"/>
                </a:lnTo>
                <a:lnTo>
                  <a:pt x="169099" y="260711"/>
                </a:lnTo>
                <a:lnTo>
                  <a:pt x="180845" y="261911"/>
                </a:lnTo>
                <a:lnTo>
                  <a:pt x="191533" y="262712"/>
                </a:lnTo>
                <a:lnTo>
                  <a:pt x="210076" y="263601"/>
                </a:lnTo>
                <a:lnTo>
                  <a:pt x="224668" y="263997"/>
                </a:lnTo>
                <a:lnTo>
                  <a:pt x="231226" y="265055"/>
                </a:lnTo>
                <a:lnTo>
                  <a:pt x="243593" y="268770"/>
                </a:lnTo>
                <a:lnTo>
                  <a:pt x="255439" y="273597"/>
                </a:lnTo>
                <a:lnTo>
                  <a:pt x="261265" y="276217"/>
                </a:lnTo>
                <a:lnTo>
                  <a:pt x="273721" y="280822"/>
                </a:lnTo>
                <a:lnTo>
                  <a:pt x="328400" y="300002"/>
                </a:lnTo>
                <a:lnTo>
                  <a:pt x="361076" y="312242"/>
                </a:lnTo>
                <a:lnTo>
                  <a:pt x="372647" y="316268"/>
                </a:lnTo>
                <a:lnTo>
                  <a:pt x="381314" y="318952"/>
                </a:lnTo>
                <a:lnTo>
                  <a:pt x="401504" y="32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82"/>
          <p:cNvSpPr/>
          <p:nvPr/>
        </p:nvSpPr>
        <p:spPr>
          <a:xfrm>
            <a:off x="1435009" y="3883382"/>
            <a:ext cx="349966" cy="282768"/>
          </a:xfrm>
          <a:custGeom>
            <a:avLst/>
            <a:gdLst/>
            <a:ahLst/>
            <a:cxnLst/>
            <a:rect l="0" t="0" r="0" b="0"/>
            <a:pathLst>
              <a:path w="349966" h="282768">
                <a:moveTo>
                  <a:pt x="239485" y="17105"/>
                </a:moveTo>
                <a:lnTo>
                  <a:pt x="215622" y="5174"/>
                </a:lnTo>
                <a:lnTo>
                  <a:pt x="207289" y="2277"/>
                </a:lnTo>
                <a:lnTo>
                  <a:pt x="197554" y="990"/>
                </a:lnTo>
                <a:lnTo>
                  <a:pt x="189624" y="647"/>
                </a:lnTo>
                <a:lnTo>
                  <a:pt x="165339" y="164"/>
                </a:lnTo>
                <a:lnTo>
                  <a:pt x="144618" y="0"/>
                </a:lnTo>
                <a:lnTo>
                  <a:pt x="135092" y="2518"/>
                </a:lnTo>
                <a:lnTo>
                  <a:pt x="124508" y="6812"/>
                </a:lnTo>
                <a:lnTo>
                  <a:pt x="113455" y="11895"/>
                </a:lnTo>
                <a:lnTo>
                  <a:pt x="104732" y="17330"/>
                </a:lnTo>
                <a:lnTo>
                  <a:pt x="101072" y="20112"/>
                </a:lnTo>
                <a:lnTo>
                  <a:pt x="96727" y="21967"/>
                </a:lnTo>
                <a:lnTo>
                  <a:pt x="86820" y="24029"/>
                </a:lnTo>
                <a:lnTo>
                  <a:pt x="82463" y="26483"/>
                </a:lnTo>
                <a:lnTo>
                  <a:pt x="75083" y="34291"/>
                </a:lnTo>
                <a:lnTo>
                  <a:pt x="66088" y="41571"/>
                </a:lnTo>
                <a:lnTo>
                  <a:pt x="61022" y="44845"/>
                </a:lnTo>
                <a:lnTo>
                  <a:pt x="55740" y="49886"/>
                </a:lnTo>
                <a:lnTo>
                  <a:pt x="50313" y="56104"/>
                </a:lnTo>
                <a:lnTo>
                  <a:pt x="44791" y="63107"/>
                </a:lnTo>
                <a:lnTo>
                  <a:pt x="39204" y="68728"/>
                </a:lnTo>
                <a:lnTo>
                  <a:pt x="33574" y="73428"/>
                </a:lnTo>
                <a:lnTo>
                  <a:pt x="27916" y="77514"/>
                </a:lnTo>
                <a:lnTo>
                  <a:pt x="23192" y="84047"/>
                </a:lnTo>
                <a:lnTo>
                  <a:pt x="19090" y="92213"/>
                </a:lnTo>
                <a:lnTo>
                  <a:pt x="15402" y="101467"/>
                </a:lnTo>
                <a:lnTo>
                  <a:pt x="11992" y="109542"/>
                </a:lnTo>
                <a:lnTo>
                  <a:pt x="5662" y="123593"/>
                </a:lnTo>
                <a:lnTo>
                  <a:pt x="3593" y="130960"/>
                </a:lnTo>
                <a:lnTo>
                  <a:pt x="2214" y="138728"/>
                </a:lnTo>
                <a:lnTo>
                  <a:pt x="1295" y="146765"/>
                </a:lnTo>
                <a:lnTo>
                  <a:pt x="682" y="156885"/>
                </a:lnTo>
                <a:lnTo>
                  <a:pt x="0" y="180830"/>
                </a:lnTo>
                <a:lnTo>
                  <a:pt x="1724" y="191977"/>
                </a:lnTo>
                <a:lnTo>
                  <a:pt x="4778" y="202267"/>
                </a:lnTo>
                <a:lnTo>
                  <a:pt x="8719" y="211983"/>
                </a:lnTo>
                <a:lnTo>
                  <a:pt x="11346" y="219414"/>
                </a:lnTo>
                <a:lnTo>
                  <a:pt x="13097" y="225320"/>
                </a:lnTo>
                <a:lnTo>
                  <a:pt x="14265" y="230210"/>
                </a:lnTo>
                <a:lnTo>
                  <a:pt x="16949" y="234423"/>
                </a:lnTo>
                <a:lnTo>
                  <a:pt x="25010" y="241644"/>
                </a:lnTo>
                <a:lnTo>
                  <a:pt x="30780" y="245855"/>
                </a:lnTo>
                <a:lnTo>
                  <a:pt x="44810" y="255614"/>
                </a:lnTo>
                <a:lnTo>
                  <a:pt x="53504" y="260884"/>
                </a:lnTo>
                <a:lnTo>
                  <a:pt x="63110" y="266302"/>
                </a:lnTo>
                <a:lnTo>
                  <a:pt x="73325" y="271819"/>
                </a:lnTo>
                <a:lnTo>
                  <a:pt x="82039" y="275497"/>
                </a:lnTo>
                <a:lnTo>
                  <a:pt x="89754" y="277949"/>
                </a:lnTo>
                <a:lnTo>
                  <a:pt x="96802" y="279584"/>
                </a:lnTo>
                <a:lnTo>
                  <a:pt x="103405" y="280673"/>
                </a:lnTo>
                <a:lnTo>
                  <a:pt x="109713" y="281400"/>
                </a:lnTo>
                <a:lnTo>
                  <a:pt x="115823" y="281884"/>
                </a:lnTo>
                <a:lnTo>
                  <a:pt x="122754" y="282207"/>
                </a:lnTo>
                <a:lnTo>
                  <a:pt x="138075" y="282566"/>
                </a:lnTo>
                <a:lnTo>
                  <a:pt x="167316" y="282767"/>
                </a:lnTo>
                <a:lnTo>
                  <a:pt x="178037" y="281843"/>
                </a:lnTo>
                <a:lnTo>
                  <a:pt x="188995" y="280275"/>
                </a:lnTo>
                <a:lnTo>
                  <a:pt x="200110" y="278277"/>
                </a:lnTo>
                <a:lnTo>
                  <a:pt x="210378" y="276945"/>
                </a:lnTo>
                <a:lnTo>
                  <a:pt x="220080" y="276056"/>
                </a:lnTo>
                <a:lnTo>
                  <a:pt x="229406" y="275464"/>
                </a:lnTo>
                <a:lnTo>
                  <a:pt x="237529" y="274117"/>
                </a:lnTo>
                <a:lnTo>
                  <a:pt x="244848" y="272267"/>
                </a:lnTo>
                <a:lnTo>
                  <a:pt x="251633" y="270080"/>
                </a:lnTo>
                <a:lnTo>
                  <a:pt x="258061" y="267670"/>
                </a:lnTo>
                <a:lnTo>
                  <a:pt x="264252" y="265111"/>
                </a:lnTo>
                <a:lnTo>
                  <a:pt x="270284" y="262452"/>
                </a:lnTo>
                <a:lnTo>
                  <a:pt x="276210" y="258775"/>
                </a:lnTo>
                <a:lnTo>
                  <a:pt x="282066" y="254418"/>
                </a:lnTo>
                <a:lnTo>
                  <a:pt x="287875" y="249609"/>
                </a:lnTo>
                <a:lnTo>
                  <a:pt x="296869" y="241725"/>
                </a:lnTo>
                <a:lnTo>
                  <a:pt x="304042" y="234094"/>
                </a:lnTo>
                <a:lnTo>
                  <a:pt x="307288" y="229392"/>
                </a:lnTo>
                <a:lnTo>
                  <a:pt x="310405" y="224352"/>
                </a:lnTo>
                <a:lnTo>
                  <a:pt x="329095" y="195732"/>
                </a:lnTo>
                <a:lnTo>
                  <a:pt x="339954" y="179362"/>
                </a:lnTo>
                <a:lnTo>
                  <a:pt x="343612" y="170996"/>
                </a:lnTo>
                <a:lnTo>
                  <a:pt x="346051" y="162562"/>
                </a:lnTo>
                <a:lnTo>
                  <a:pt x="347677" y="154081"/>
                </a:lnTo>
                <a:lnTo>
                  <a:pt x="348760" y="145570"/>
                </a:lnTo>
                <a:lnTo>
                  <a:pt x="349483" y="137038"/>
                </a:lnTo>
                <a:lnTo>
                  <a:pt x="349965" y="128493"/>
                </a:lnTo>
                <a:lnTo>
                  <a:pt x="348381" y="121844"/>
                </a:lnTo>
                <a:lnTo>
                  <a:pt x="345420" y="116459"/>
                </a:lnTo>
                <a:lnTo>
                  <a:pt x="341541" y="111916"/>
                </a:lnTo>
                <a:lnTo>
                  <a:pt x="337050" y="106982"/>
                </a:lnTo>
                <a:lnTo>
                  <a:pt x="326980" y="96421"/>
                </a:lnTo>
                <a:lnTo>
                  <a:pt x="315152" y="84315"/>
                </a:lnTo>
                <a:lnTo>
                  <a:pt x="308979" y="80009"/>
                </a:lnTo>
                <a:lnTo>
                  <a:pt x="301055" y="75234"/>
                </a:lnTo>
                <a:lnTo>
                  <a:pt x="291962" y="70145"/>
                </a:lnTo>
                <a:lnTo>
                  <a:pt x="284947" y="66752"/>
                </a:lnTo>
                <a:lnTo>
                  <a:pt x="279318" y="64491"/>
                </a:lnTo>
                <a:lnTo>
                  <a:pt x="265203" y="599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83"/>
          <p:cNvSpPr/>
          <p:nvPr/>
        </p:nvSpPr>
        <p:spPr>
          <a:xfrm>
            <a:off x="1897379" y="2811780"/>
            <a:ext cx="454344" cy="25718"/>
          </a:xfrm>
          <a:custGeom>
            <a:avLst/>
            <a:gdLst/>
            <a:ahLst/>
            <a:cxnLst/>
            <a:rect l="0" t="0" r="0" b="0"/>
            <a:pathLst>
              <a:path w="454344" h="25718">
                <a:moveTo>
                  <a:pt x="454343" y="0"/>
                </a:moveTo>
                <a:lnTo>
                  <a:pt x="321592" y="0"/>
                </a:lnTo>
                <a:lnTo>
                  <a:pt x="312502" y="952"/>
                </a:lnTo>
                <a:lnTo>
                  <a:pt x="304537" y="2540"/>
                </a:lnTo>
                <a:lnTo>
                  <a:pt x="297323" y="4551"/>
                </a:lnTo>
                <a:lnTo>
                  <a:pt x="290608" y="5891"/>
                </a:lnTo>
                <a:lnTo>
                  <a:pt x="284226" y="6785"/>
                </a:lnTo>
                <a:lnTo>
                  <a:pt x="278067" y="7380"/>
                </a:lnTo>
                <a:lnTo>
                  <a:pt x="266143" y="8043"/>
                </a:lnTo>
                <a:lnTo>
                  <a:pt x="254494" y="8337"/>
                </a:lnTo>
                <a:lnTo>
                  <a:pt x="198461" y="8541"/>
                </a:lnTo>
                <a:lnTo>
                  <a:pt x="180885" y="9504"/>
                </a:lnTo>
                <a:lnTo>
                  <a:pt x="163453" y="11098"/>
                </a:lnTo>
                <a:lnTo>
                  <a:pt x="133606" y="14457"/>
                </a:lnTo>
                <a:lnTo>
                  <a:pt x="117166" y="15950"/>
                </a:lnTo>
                <a:lnTo>
                  <a:pt x="104144" y="16614"/>
                </a:lnTo>
                <a:lnTo>
                  <a:pt x="98005" y="16791"/>
                </a:lnTo>
                <a:lnTo>
                  <a:pt x="66610" y="17040"/>
                </a:lnTo>
                <a:lnTo>
                  <a:pt x="56789" y="18027"/>
                </a:lnTo>
                <a:lnTo>
                  <a:pt x="48337" y="19638"/>
                </a:lnTo>
                <a:lnTo>
                  <a:pt x="40797" y="21664"/>
                </a:lnTo>
                <a:lnTo>
                  <a:pt x="34818" y="23015"/>
                </a:lnTo>
                <a:lnTo>
                  <a:pt x="29880" y="23916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84"/>
          <p:cNvSpPr/>
          <p:nvPr/>
        </p:nvSpPr>
        <p:spPr>
          <a:xfrm>
            <a:off x="1911276" y="2906077"/>
            <a:ext cx="217239" cy="282742"/>
          </a:xfrm>
          <a:custGeom>
            <a:avLst/>
            <a:gdLst/>
            <a:ahLst/>
            <a:cxnLst/>
            <a:rect l="0" t="0" r="0" b="0"/>
            <a:pathLst>
              <a:path w="217239" h="282742">
                <a:moveTo>
                  <a:pt x="114691" y="0"/>
                </a:moveTo>
                <a:lnTo>
                  <a:pt x="58291" y="56400"/>
                </a:lnTo>
                <a:lnTo>
                  <a:pt x="53279" y="62365"/>
                </a:lnTo>
                <a:lnTo>
                  <a:pt x="48984" y="68247"/>
                </a:lnTo>
                <a:lnTo>
                  <a:pt x="45169" y="74073"/>
                </a:lnTo>
                <a:lnTo>
                  <a:pt x="41673" y="78909"/>
                </a:lnTo>
                <a:lnTo>
                  <a:pt x="35248" y="86824"/>
                </a:lnTo>
                <a:lnTo>
                  <a:pt x="29218" y="93516"/>
                </a:lnTo>
                <a:lnTo>
                  <a:pt x="26277" y="96634"/>
                </a:lnTo>
                <a:lnTo>
                  <a:pt x="24315" y="99665"/>
                </a:lnTo>
                <a:lnTo>
                  <a:pt x="19650" y="111340"/>
                </a:lnTo>
                <a:lnTo>
                  <a:pt x="11808" y="127907"/>
                </a:lnTo>
                <a:lnTo>
                  <a:pt x="8002" y="138611"/>
                </a:lnTo>
                <a:lnTo>
                  <a:pt x="4513" y="150510"/>
                </a:lnTo>
                <a:lnTo>
                  <a:pt x="1234" y="163205"/>
                </a:lnTo>
                <a:lnTo>
                  <a:pt x="0" y="174526"/>
                </a:lnTo>
                <a:lnTo>
                  <a:pt x="130" y="184931"/>
                </a:lnTo>
                <a:lnTo>
                  <a:pt x="1170" y="194725"/>
                </a:lnTo>
                <a:lnTo>
                  <a:pt x="2815" y="205064"/>
                </a:lnTo>
                <a:lnTo>
                  <a:pt x="4865" y="215767"/>
                </a:lnTo>
                <a:lnTo>
                  <a:pt x="7183" y="226712"/>
                </a:lnTo>
                <a:lnTo>
                  <a:pt x="9682" y="234961"/>
                </a:lnTo>
                <a:lnTo>
                  <a:pt x="12300" y="241414"/>
                </a:lnTo>
                <a:lnTo>
                  <a:pt x="14998" y="246667"/>
                </a:lnTo>
                <a:lnTo>
                  <a:pt x="20535" y="255045"/>
                </a:lnTo>
                <a:lnTo>
                  <a:pt x="23346" y="258613"/>
                </a:lnTo>
                <a:lnTo>
                  <a:pt x="28076" y="261943"/>
                </a:lnTo>
                <a:lnTo>
                  <a:pt x="34088" y="265117"/>
                </a:lnTo>
                <a:lnTo>
                  <a:pt x="40953" y="268184"/>
                </a:lnTo>
                <a:lnTo>
                  <a:pt x="48387" y="271182"/>
                </a:lnTo>
                <a:lnTo>
                  <a:pt x="64268" y="277053"/>
                </a:lnTo>
                <a:lnTo>
                  <a:pt x="70598" y="279000"/>
                </a:lnTo>
                <a:lnTo>
                  <a:pt x="75771" y="280297"/>
                </a:lnTo>
                <a:lnTo>
                  <a:pt x="80172" y="281162"/>
                </a:lnTo>
                <a:lnTo>
                  <a:pt x="85011" y="281739"/>
                </a:lnTo>
                <a:lnTo>
                  <a:pt x="90141" y="282124"/>
                </a:lnTo>
                <a:lnTo>
                  <a:pt x="95467" y="282380"/>
                </a:lnTo>
                <a:lnTo>
                  <a:pt x="111545" y="282665"/>
                </a:lnTo>
                <a:lnTo>
                  <a:pt x="121166" y="282741"/>
                </a:lnTo>
                <a:lnTo>
                  <a:pt x="130438" y="280886"/>
                </a:lnTo>
                <a:lnTo>
                  <a:pt x="139476" y="277745"/>
                </a:lnTo>
                <a:lnTo>
                  <a:pt x="148359" y="273746"/>
                </a:lnTo>
                <a:lnTo>
                  <a:pt x="155234" y="271080"/>
                </a:lnTo>
                <a:lnTo>
                  <a:pt x="160770" y="269302"/>
                </a:lnTo>
                <a:lnTo>
                  <a:pt x="165413" y="268118"/>
                </a:lnTo>
                <a:lnTo>
                  <a:pt x="171366" y="265423"/>
                </a:lnTo>
                <a:lnTo>
                  <a:pt x="178192" y="261721"/>
                </a:lnTo>
                <a:lnTo>
                  <a:pt x="185600" y="257348"/>
                </a:lnTo>
                <a:lnTo>
                  <a:pt x="192443" y="252528"/>
                </a:lnTo>
                <a:lnTo>
                  <a:pt x="198911" y="247410"/>
                </a:lnTo>
                <a:lnTo>
                  <a:pt x="205128" y="242092"/>
                </a:lnTo>
                <a:lnTo>
                  <a:pt x="209272" y="237595"/>
                </a:lnTo>
                <a:lnTo>
                  <a:pt x="213877" y="230058"/>
                </a:lnTo>
                <a:lnTo>
                  <a:pt x="215924" y="223533"/>
                </a:lnTo>
                <a:lnTo>
                  <a:pt x="216833" y="216506"/>
                </a:lnTo>
                <a:lnTo>
                  <a:pt x="217076" y="211965"/>
                </a:lnTo>
                <a:lnTo>
                  <a:pt x="217238" y="207032"/>
                </a:lnTo>
                <a:lnTo>
                  <a:pt x="216393" y="202791"/>
                </a:lnTo>
                <a:lnTo>
                  <a:pt x="212914" y="195540"/>
                </a:lnTo>
                <a:lnTo>
                  <a:pt x="210653" y="193225"/>
                </a:lnTo>
                <a:lnTo>
                  <a:pt x="208193" y="191681"/>
                </a:lnTo>
                <a:lnTo>
                  <a:pt x="205601" y="190653"/>
                </a:lnTo>
                <a:lnTo>
                  <a:pt x="200180" y="186970"/>
                </a:lnTo>
                <a:lnTo>
                  <a:pt x="197401" y="184654"/>
                </a:lnTo>
                <a:lnTo>
                  <a:pt x="193644" y="183110"/>
                </a:lnTo>
                <a:lnTo>
                  <a:pt x="189234" y="182081"/>
                </a:lnTo>
                <a:lnTo>
                  <a:pt x="184389" y="181395"/>
                </a:lnTo>
                <a:lnTo>
                  <a:pt x="179254" y="180937"/>
                </a:lnTo>
                <a:lnTo>
                  <a:pt x="173925" y="180633"/>
                </a:lnTo>
                <a:lnTo>
                  <a:pt x="163877" y="180294"/>
                </a:lnTo>
                <a:lnTo>
                  <a:pt x="151913" y="180103"/>
                </a:lnTo>
                <a:lnTo>
                  <a:pt x="142029" y="180058"/>
                </a:lnTo>
                <a:lnTo>
                  <a:pt x="136727" y="181951"/>
                </a:lnTo>
                <a:lnTo>
                  <a:pt x="131286" y="185119"/>
                </a:lnTo>
                <a:lnTo>
                  <a:pt x="125755" y="189135"/>
                </a:lnTo>
                <a:lnTo>
                  <a:pt x="121114" y="191812"/>
                </a:lnTo>
                <a:lnTo>
                  <a:pt x="117068" y="193598"/>
                </a:lnTo>
                <a:lnTo>
                  <a:pt x="113418" y="194788"/>
                </a:lnTo>
                <a:lnTo>
                  <a:pt x="109080" y="199391"/>
                </a:lnTo>
                <a:lnTo>
                  <a:pt x="104283" y="206270"/>
                </a:lnTo>
                <a:lnTo>
                  <a:pt x="99180" y="214666"/>
                </a:lnTo>
                <a:lnTo>
                  <a:pt x="94825" y="221216"/>
                </a:lnTo>
                <a:lnTo>
                  <a:pt x="90970" y="226535"/>
                </a:lnTo>
                <a:lnTo>
                  <a:pt x="87447" y="231033"/>
                </a:lnTo>
                <a:lnTo>
                  <a:pt x="80992" y="238572"/>
                </a:lnTo>
                <a:lnTo>
                  <a:pt x="74949" y="246049"/>
                </a:lnTo>
                <a:lnTo>
                  <a:pt x="72004" y="250710"/>
                </a:lnTo>
                <a:lnTo>
                  <a:pt x="63256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85"/>
          <p:cNvSpPr/>
          <p:nvPr/>
        </p:nvSpPr>
        <p:spPr>
          <a:xfrm>
            <a:off x="2231982" y="2975177"/>
            <a:ext cx="256521" cy="195686"/>
          </a:xfrm>
          <a:custGeom>
            <a:avLst/>
            <a:gdLst/>
            <a:ahLst/>
            <a:cxnLst/>
            <a:rect l="0" t="0" r="0" b="0"/>
            <a:pathLst>
              <a:path w="256521" h="195686">
                <a:moveTo>
                  <a:pt x="196893" y="33770"/>
                </a:moveTo>
                <a:lnTo>
                  <a:pt x="196893" y="24669"/>
                </a:lnTo>
                <a:lnTo>
                  <a:pt x="194987" y="21035"/>
                </a:lnTo>
                <a:lnTo>
                  <a:pt x="191812" y="17660"/>
                </a:lnTo>
                <a:lnTo>
                  <a:pt x="187791" y="14457"/>
                </a:lnTo>
                <a:lnTo>
                  <a:pt x="180782" y="8359"/>
                </a:lnTo>
                <a:lnTo>
                  <a:pt x="177580" y="5399"/>
                </a:lnTo>
                <a:lnTo>
                  <a:pt x="173540" y="3427"/>
                </a:lnTo>
                <a:lnTo>
                  <a:pt x="168941" y="2111"/>
                </a:lnTo>
                <a:lnTo>
                  <a:pt x="163971" y="1234"/>
                </a:lnTo>
                <a:lnTo>
                  <a:pt x="158752" y="649"/>
                </a:lnTo>
                <a:lnTo>
                  <a:pt x="153368" y="260"/>
                </a:lnTo>
                <a:lnTo>
                  <a:pt x="147874" y="0"/>
                </a:lnTo>
                <a:lnTo>
                  <a:pt x="142306" y="1731"/>
                </a:lnTo>
                <a:lnTo>
                  <a:pt x="136689" y="4791"/>
                </a:lnTo>
                <a:lnTo>
                  <a:pt x="131039" y="8736"/>
                </a:lnTo>
                <a:lnTo>
                  <a:pt x="123463" y="13271"/>
                </a:lnTo>
                <a:lnTo>
                  <a:pt x="114602" y="18199"/>
                </a:lnTo>
                <a:lnTo>
                  <a:pt x="104885" y="23389"/>
                </a:lnTo>
                <a:lnTo>
                  <a:pt x="97454" y="27802"/>
                </a:lnTo>
                <a:lnTo>
                  <a:pt x="91548" y="31696"/>
                </a:lnTo>
                <a:lnTo>
                  <a:pt x="86658" y="35245"/>
                </a:lnTo>
                <a:lnTo>
                  <a:pt x="82445" y="38563"/>
                </a:lnTo>
                <a:lnTo>
                  <a:pt x="78684" y="41728"/>
                </a:lnTo>
                <a:lnTo>
                  <a:pt x="75224" y="44790"/>
                </a:lnTo>
                <a:lnTo>
                  <a:pt x="66300" y="53273"/>
                </a:lnTo>
                <a:lnTo>
                  <a:pt x="10282" y="108945"/>
                </a:lnTo>
                <a:lnTo>
                  <a:pt x="6763" y="113414"/>
                </a:lnTo>
                <a:lnTo>
                  <a:pt x="4417" y="117346"/>
                </a:lnTo>
                <a:lnTo>
                  <a:pt x="2853" y="120920"/>
                </a:lnTo>
                <a:lnTo>
                  <a:pt x="1810" y="125207"/>
                </a:lnTo>
                <a:lnTo>
                  <a:pt x="1115" y="129971"/>
                </a:lnTo>
                <a:lnTo>
                  <a:pt x="652" y="135051"/>
                </a:lnTo>
                <a:lnTo>
                  <a:pt x="343" y="139391"/>
                </a:lnTo>
                <a:lnTo>
                  <a:pt x="137" y="143237"/>
                </a:lnTo>
                <a:lnTo>
                  <a:pt x="0" y="146753"/>
                </a:lnTo>
                <a:lnTo>
                  <a:pt x="861" y="150049"/>
                </a:lnTo>
                <a:lnTo>
                  <a:pt x="2387" y="153200"/>
                </a:lnTo>
                <a:lnTo>
                  <a:pt x="4357" y="156252"/>
                </a:lnTo>
                <a:lnTo>
                  <a:pt x="7576" y="160192"/>
                </a:lnTo>
                <a:lnTo>
                  <a:pt x="11626" y="164724"/>
                </a:lnTo>
                <a:lnTo>
                  <a:pt x="16232" y="169650"/>
                </a:lnTo>
                <a:lnTo>
                  <a:pt x="24064" y="174839"/>
                </a:lnTo>
                <a:lnTo>
                  <a:pt x="34049" y="180204"/>
                </a:lnTo>
                <a:lnTo>
                  <a:pt x="45467" y="185685"/>
                </a:lnTo>
                <a:lnTo>
                  <a:pt x="54985" y="189339"/>
                </a:lnTo>
                <a:lnTo>
                  <a:pt x="63235" y="191775"/>
                </a:lnTo>
                <a:lnTo>
                  <a:pt x="70640" y="193399"/>
                </a:lnTo>
                <a:lnTo>
                  <a:pt x="79386" y="194482"/>
                </a:lnTo>
                <a:lnTo>
                  <a:pt x="89028" y="195204"/>
                </a:lnTo>
                <a:lnTo>
                  <a:pt x="99265" y="195685"/>
                </a:lnTo>
                <a:lnTo>
                  <a:pt x="109900" y="195054"/>
                </a:lnTo>
                <a:lnTo>
                  <a:pt x="120800" y="193680"/>
                </a:lnTo>
                <a:lnTo>
                  <a:pt x="131877" y="191812"/>
                </a:lnTo>
                <a:lnTo>
                  <a:pt x="141166" y="189614"/>
                </a:lnTo>
                <a:lnTo>
                  <a:pt x="149264" y="187196"/>
                </a:lnTo>
                <a:lnTo>
                  <a:pt x="156568" y="184631"/>
                </a:lnTo>
                <a:lnTo>
                  <a:pt x="165247" y="181017"/>
                </a:lnTo>
                <a:lnTo>
                  <a:pt x="174843" y="176702"/>
                </a:lnTo>
                <a:lnTo>
                  <a:pt x="185050" y="171921"/>
                </a:lnTo>
                <a:lnTo>
                  <a:pt x="195665" y="165876"/>
                </a:lnTo>
                <a:lnTo>
                  <a:pt x="206552" y="158988"/>
                </a:lnTo>
                <a:lnTo>
                  <a:pt x="217620" y="151539"/>
                </a:lnTo>
                <a:lnTo>
                  <a:pt x="226903" y="144667"/>
                </a:lnTo>
                <a:lnTo>
                  <a:pt x="234997" y="138182"/>
                </a:lnTo>
                <a:lnTo>
                  <a:pt x="242298" y="131953"/>
                </a:lnTo>
                <a:lnTo>
                  <a:pt x="247165" y="126848"/>
                </a:lnTo>
                <a:lnTo>
                  <a:pt x="250410" y="122492"/>
                </a:lnTo>
                <a:lnTo>
                  <a:pt x="252574" y="118635"/>
                </a:lnTo>
                <a:lnTo>
                  <a:pt x="254016" y="114160"/>
                </a:lnTo>
                <a:lnTo>
                  <a:pt x="254977" y="109270"/>
                </a:lnTo>
                <a:lnTo>
                  <a:pt x="255618" y="104106"/>
                </a:lnTo>
                <a:lnTo>
                  <a:pt x="256045" y="98758"/>
                </a:lnTo>
                <a:lnTo>
                  <a:pt x="256330" y="93288"/>
                </a:lnTo>
                <a:lnTo>
                  <a:pt x="256520" y="87736"/>
                </a:lnTo>
                <a:lnTo>
                  <a:pt x="255694" y="84035"/>
                </a:lnTo>
                <a:lnTo>
                  <a:pt x="254191" y="81568"/>
                </a:lnTo>
                <a:lnTo>
                  <a:pt x="252237" y="79923"/>
                </a:lnTo>
                <a:lnTo>
                  <a:pt x="250934" y="77873"/>
                </a:lnTo>
                <a:lnTo>
                  <a:pt x="249486" y="73057"/>
                </a:lnTo>
                <a:lnTo>
                  <a:pt x="246302" y="67741"/>
                </a:lnTo>
                <a:lnTo>
                  <a:pt x="244120" y="64990"/>
                </a:lnTo>
                <a:lnTo>
                  <a:pt x="236615" y="59393"/>
                </a:lnTo>
                <a:lnTo>
                  <a:pt x="231947" y="56567"/>
                </a:lnTo>
                <a:lnTo>
                  <a:pt x="225977" y="53730"/>
                </a:lnTo>
                <a:lnTo>
                  <a:pt x="219140" y="50887"/>
                </a:lnTo>
                <a:lnTo>
                  <a:pt x="211724" y="48039"/>
                </a:lnTo>
                <a:lnTo>
                  <a:pt x="204875" y="46140"/>
                </a:lnTo>
                <a:lnTo>
                  <a:pt x="198404" y="44874"/>
                </a:lnTo>
                <a:lnTo>
                  <a:pt x="192185" y="44030"/>
                </a:lnTo>
                <a:lnTo>
                  <a:pt x="185182" y="42515"/>
                </a:lnTo>
                <a:lnTo>
                  <a:pt x="177655" y="40553"/>
                </a:lnTo>
                <a:lnTo>
                  <a:pt x="154030" y="33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86"/>
          <p:cNvSpPr/>
          <p:nvPr/>
        </p:nvSpPr>
        <p:spPr>
          <a:xfrm>
            <a:off x="1957387" y="3754754"/>
            <a:ext cx="471489" cy="42864"/>
          </a:xfrm>
          <a:custGeom>
            <a:avLst/>
            <a:gdLst/>
            <a:ahLst/>
            <a:cxnLst/>
            <a:rect l="0" t="0" r="0" b="0"/>
            <a:pathLst>
              <a:path w="471489" h="42864">
                <a:moveTo>
                  <a:pt x="471488" y="0"/>
                </a:moveTo>
                <a:lnTo>
                  <a:pt x="425481" y="0"/>
                </a:lnTo>
                <a:lnTo>
                  <a:pt x="414147" y="953"/>
                </a:lnTo>
                <a:lnTo>
                  <a:pt x="383773" y="4552"/>
                </a:lnTo>
                <a:lnTo>
                  <a:pt x="368243" y="6845"/>
                </a:lnTo>
                <a:lnTo>
                  <a:pt x="338289" y="11932"/>
                </a:lnTo>
                <a:lnTo>
                  <a:pt x="324586" y="13670"/>
                </a:lnTo>
                <a:lnTo>
                  <a:pt x="311640" y="14829"/>
                </a:lnTo>
                <a:lnTo>
                  <a:pt x="289002" y="16116"/>
                </a:lnTo>
                <a:lnTo>
                  <a:pt x="272590" y="16688"/>
                </a:lnTo>
                <a:lnTo>
                  <a:pt x="262689" y="17793"/>
                </a:lnTo>
                <a:lnTo>
                  <a:pt x="251326" y="19482"/>
                </a:lnTo>
                <a:lnTo>
                  <a:pt x="238988" y="21561"/>
                </a:lnTo>
                <a:lnTo>
                  <a:pt x="228858" y="22947"/>
                </a:lnTo>
                <a:lnTo>
                  <a:pt x="220200" y="23871"/>
                </a:lnTo>
                <a:lnTo>
                  <a:pt x="212522" y="24487"/>
                </a:lnTo>
                <a:lnTo>
                  <a:pt x="186212" y="27711"/>
                </a:lnTo>
                <a:lnTo>
                  <a:pt x="169861" y="29904"/>
                </a:lnTo>
                <a:lnTo>
                  <a:pt x="157056" y="31366"/>
                </a:lnTo>
                <a:lnTo>
                  <a:pt x="146614" y="32341"/>
                </a:lnTo>
                <a:lnTo>
                  <a:pt x="137748" y="32991"/>
                </a:lnTo>
                <a:lnTo>
                  <a:pt x="126122" y="34377"/>
                </a:lnTo>
                <a:lnTo>
                  <a:pt x="86264" y="39925"/>
                </a:lnTo>
                <a:lnTo>
                  <a:pt x="76560" y="40905"/>
                </a:lnTo>
                <a:lnTo>
                  <a:pt x="68185" y="41557"/>
                </a:lnTo>
                <a:lnTo>
                  <a:pt x="57839" y="41993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87"/>
          <p:cNvSpPr/>
          <p:nvPr/>
        </p:nvSpPr>
        <p:spPr>
          <a:xfrm>
            <a:off x="2012749" y="3857625"/>
            <a:ext cx="235543" cy="282848"/>
          </a:xfrm>
          <a:custGeom>
            <a:avLst/>
            <a:gdLst/>
            <a:ahLst/>
            <a:cxnLst/>
            <a:rect l="0" t="0" r="0" b="0"/>
            <a:pathLst>
              <a:path w="235543" h="282848">
                <a:moveTo>
                  <a:pt x="116088" y="0"/>
                </a:moveTo>
                <a:lnTo>
                  <a:pt x="102436" y="13652"/>
                </a:lnTo>
                <a:lnTo>
                  <a:pt x="97461" y="17674"/>
                </a:lnTo>
                <a:lnTo>
                  <a:pt x="93193" y="20355"/>
                </a:lnTo>
                <a:lnTo>
                  <a:pt x="89394" y="22142"/>
                </a:lnTo>
                <a:lnTo>
                  <a:pt x="85910" y="26191"/>
                </a:lnTo>
                <a:lnTo>
                  <a:pt x="82634" y="31748"/>
                </a:lnTo>
                <a:lnTo>
                  <a:pt x="70533" y="56648"/>
                </a:lnTo>
                <a:lnTo>
                  <a:pt x="66668" y="62530"/>
                </a:lnTo>
                <a:lnTo>
                  <a:pt x="62186" y="68357"/>
                </a:lnTo>
                <a:lnTo>
                  <a:pt x="57294" y="74146"/>
                </a:lnTo>
                <a:lnTo>
                  <a:pt x="52127" y="82768"/>
                </a:lnTo>
                <a:lnTo>
                  <a:pt x="46777" y="93278"/>
                </a:lnTo>
                <a:lnTo>
                  <a:pt x="41306" y="105048"/>
                </a:lnTo>
                <a:lnTo>
                  <a:pt x="35753" y="113847"/>
                </a:lnTo>
                <a:lnTo>
                  <a:pt x="30146" y="120665"/>
                </a:lnTo>
                <a:lnTo>
                  <a:pt x="24504" y="126164"/>
                </a:lnTo>
                <a:lnTo>
                  <a:pt x="20742" y="131734"/>
                </a:lnTo>
                <a:lnTo>
                  <a:pt x="18234" y="137352"/>
                </a:lnTo>
                <a:lnTo>
                  <a:pt x="16562" y="143003"/>
                </a:lnTo>
                <a:lnTo>
                  <a:pt x="12164" y="151822"/>
                </a:lnTo>
                <a:lnTo>
                  <a:pt x="9658" y="155507"/>
                </a:lnTo>
                <a:lnTo>
                  <a:pt x="7987" y="159869"/>
                </a:lnTo>
                <a:lnTo>
                  <a:pt x="6873" y="164681"/>
                </a:lnTo>
                <a:lnTo>
                  <a:pt x="6131" y="169795"/>
                </a:lnTo>
                <a:lnTo>
                  <a:pt x="4683" y="176062"/>
                </a:lnTo>
                <a:lnTo>
                  <a:pt x="2765" y="183097"/>
                </a:lnTo>
                <a:lnTo>
                  <a:pt x="535" y="190644"/>
                </a:lnTo>
                <a:lnTo>
                  <a:pt x="0" y="198534"/>
                </a:lnTo>
                <a:lnTo>
                  <a:pt x="596" y="206651"/>
                </a:lnTo>
                <a:lnTo>
                  <a:pt x="1946" y="214920"/>
                </a:lnTo>
                <a:lnTo>
                  <a:pt x="2845" y="221384"/>
                </a:lnTo>
                <a:lnTo>
                  <a:pt x="3446" y="226647"/>
                </a:lnTo>
                <a:lnTo>
                  <a:pt x="3845" y="231108"/>
                </a:lnTo>
                <a:lnTo>
                  <a:pt x="6017" y="235987"/>
                </a:lnTo>
                <a:lnTo>
                  <a:pt x="9370" y="241144"/>
                </a:lnTo>
                <a:lnTo>
                  <a:pt x="13510" y="246488"/>
                </a:lnTo>
                <a:lnTo>
                  <a:pt x="20650" y="254965"/>
                </a:lnTo>
                <a:lnTo>
                  <a:pt x="26999" y="261908"/>
                </a:lnTo>
                <a:lnTo>
                  <a:pt x="35928" y="271171"/>
                </a:lnTo>
                <a:lnTo>
                  <a:pt x="41726" y="277048"/>
                </a:lnTo>
                <a:lnTo>
                  <a:pt x="45558" y="278996"/>
                </a:lnTo>
                <a:lnTo>
                  <a:pt x="50018" y="280295"/>
                </a:lnTo>
                <a:lnTo>
                  <a:pt x="54896" y="281161"/>
                </a:lnTo>
                <a:lnTo>
                  <a:pt x="59101" y="281738"/>
                </a:lnTo>
                <a:lnTo>
                  <a:pt x="66313" y="282379"/>
                </a:lnTo>
                <a:lnTo>
                  <a:pt x="70522" y="282550"/>
                </a:lnTo>
                <a:lnTo>
                  <a:pt x="80279" y="282740"/>
                </a:lnTo>
                <a:lnTo>
                  <a:pt x="105584" y="282847"/>
                </a:lnTo>
                <a:lnTo>
                  <a:pt x="113848" y="281910"/>
                </a:lnTo>
                <a:lnTo>
                  <a:pt x="121262" y="280332"/>
                </a:lnTo>
                <a:lnTo>
                  <a:pt x="128110" y="278328"/>
                </a:lnTo>
                <a:lnTo>
                  <a:pt x="136485" y="275087"/>
                </a:lnTo>
                <a:lnTo>
                  <a:pt x="145878" y="271021"/>
                </a:lnTo>
                <a:lnTo>
                  <a:pt x="155951" y="266406"/>
                </a:lnTo>
                <a:lnTo>
                  <a:pt x="165523" y="261424"/>
                </a:lnTo>
                <a:lnTo>
                  <a:pt x="174762" y="256197"/>
                </a:lnTo>
                <a:lnTo>
                  <a:pt x="183779" y="250808"/>
                </a:lnTo>
                <a:lnTo>
                  <a:pt x="191695" y="246263"/>
                </a:lnTo>
                <a:lnTo>
                  <a:pt x="205571" y="238673"/>
                </a:lnTo>
                <a:lnTo>
                  <a:pt x="210986" y="234362"/>
                </a:lnTo>
                <a:lnTo>
                  <a:pt x="215548" y="229584"/>
                </a:lnTo>
                <a:lnTo>
                  <a:pt x="219542" y="224494"/>
                </a:lnTo>
                <a:lnTo>
                  <a:pt x="226520" y="216297"/>
                </a:lnTo>
                <a:lnTo>
                  <a:pt x="229715" y="212778"/>
                </a:lnTo>
                <a:lnTo>
                  <a:pt x="231844" y="208527"/>
                </a:lnTo>
                <a:lnTo>
                  <a:pt x="233264" y="203788"/>
                </a:lnTo>
                <a:lnTo>
                  <a:pt x="234210" y="198723"/>
                </a:lnTo>
                <a:lnTo>
                  <a:pt x="235262" y="190556"/>
                </a:lnTo>
                <a:lnTo>
                  <a:pt x="235542" y="187045"/>
                </a:lnTo>
                <a:lnTo>
                  <a:pt x="234776" y="183751"/>
                </a:lnTo>
                <a:lnTo>
                  <a:pt x="231386" y="177552"/>
                </a:lnTo>
                <a:lnTo>
                  <a:pt x="226704" y="171622"/>
                </a:lnTo>
                <a:lnTo>
                  <a:pt x="224122" y="168707"/>
                </a:lnTo>
                <a:lnTo>
                  <a:pt x="221448" y="166764"/>
                </a:lnTo>
                <a:lnTo>
                  <a:pt x="215937" y="164605"/>
                </a:lnTo>
                <a:lnTo>
                  <a:pt x="212182" y="163076"/>
                </a:lnTo>
                <a:lnTo>
                  <a:pt x="207773" y="161105"/>
                </a:lnTo>
                <a:lnTo>
                  <a:pt x="202929" y="158838"/>
                </a:lnTo>
                <a:lnTo>
                  <a:pt x="198747" y="157327"/>
                </a:lnTo>
                <a:lnTo>
                  <a:pt x="191560" y="155648"/>
                </a:lnTo>
                <a:lnTo>
                  <a:pt x="186405" y="156153"/>
                </a:lnTo>
                <a:lnTo>
                  <a:pt x="180111" y="157441"/>
                </a:lnTo>
                <a:lnTo>
                  <a:pt x="173058" y="159253"/>
                </a:lnTo>
                <a:lnTo>
                  <a:pt x="166450" y="160461"/>
                </a:lnTo>
                <a:lnTo>
                  <a:pt x="160140" y="161266"/>
                </a:lnTo>
                <a:lnTo>
                  <a:pt x="154029" y="161804"/>
                </a:lnTo>
                <a:lnTo>
                  <a:pt x="149002" y="163114"/>
                </a:lnTo>
                <a:lnTo>
                  <a:pt x="144698" y="164940"/>
                </a:lnTo>
                <a:lnTo>
                  <a:pt x="140876" y="167110"/>
                </a:lnTo>
                <a:lnTo>
                  <a:pt x="136424" y="170462"/>
                </a:lnTo>
                <a:lnTo>
                  <a:pt x="131550" y="174601"/>
                </a:lnTo>
                <a:lnTo>
                  <a:pt x="126396" y="179265"/>
                </a:lnTo>
                <a:lnTo>
                  <a:pt x="120669" y="186988"/>
                </a:lnTo>
                <a:lnTo>
                  <a:pt x="117171" y="193595"/>
                </a:lnTo>
                <a:lnTo>
                  <a:pt x="112442" y="199707"/>
                </a:lnTo>
                <a:lnTo>
                  <a:pt x="110800" y="202670"/>
                </a:lnTo>
                <a:lnTo>
                  <a:pt x="108975" y="208503"/>
                </a:lnTo>
                <a:lnTo>
                  <a:pt x="107536" y="213297"/>
                </a:lnTo>
                <a:lnTo>
                  <a:pt x="103397" y="226243"/>
                </a:lnTo>
                <a:lnTo>
                  <a:pt x="101913" y="231792"/>
                </a:lnTo>
                <a:lnTo>
                  <a:pt x="100263" y="240496"/>
                </a:lnTo>
                <a:lnTo>
                  <a:pt x="100775" y="244150"/>
                </a:lnTo>
                <a:lnTo>
                  <a:pt x="102069" y="247539"/>
                </a:lnTo>
                <a:lnTo>
                  <a:pt x="10751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88"/>
          <p:cNvSpPr/>
          <p:nvPr/>
        </p:nvSpPr>
        <p:spPr>
          <a:xfrm>
            <a:off x="2335960" y="3943350"/>
            <a:ext cx="255577" cy="176028"/>
          </a:xfrm>
          <a:custGeom>
            <a:avLst/>
            <a:gdLst/>
            <a:ahLst/>
            <a:cxnLst/>
            <a:rect l="0" t="0" r="0" b="0"/>
            <a:pathLst>
              <a:path w="255577" h="176028">
                <a:moveTo>
                  <a:pt x="187212" y="0"/>
                </a:moveTo>
                <a:lnTo>
                  <a:pt x="121369" y="0"/>
                </a:lnTo>
                <a:lnTo>
                  <a:pt x="113789" y="952"/>
                </a:lnTo>
                <a:lnTo>
                  <a:pt x="107783" y="2540"/>
                </a:lnTo>
                <a:lnTo>
                  <a:pt x="102827" y="4550"/>
                </a:lnTo>
                <a:lnTo>
                  <a:pt x="95713" y="6843"/>
                </a:lnTo>
                <a:lnTo>
                  <a:pt x="87160" y="9325"/>
                </a:lnTo>
                <a:lnTo>
                  <a:pt x="77648" y="11931"/>
                </a:lnTo>
                <a:lnTo>
                  <a:pt x="70355" y="14621"/>
                </a:lnTo>
                <a:lnTo>
                  <a:pt x="64539" y="17368"/>
                </a:lnTo>
                <a:lnTo>
                  <a:pt x="59710" y="20151"/>
                </a:lnTo>
                <a:lnTo>
                  <a:pt x="49264" y="25783"/>
                </a:lnTo>
                <a:lnTo>
                  <a:pt x="27036" y="37160"/>
                </a:lnTo>
                <a:lnTo>
                  <a:pt x="22326" y="40013"/>
                </a:lnTo>
                <a:lnTo>
                  <a:pt x="18233" y="42868"/>
                </a:lnTo>
                <a:lnTo>
                  <a:pt x="14552" y="45723"/>
                </a:lnTo>
                <a:lnTo>
                  <a:pt x="12098" y="49533"/>
                </a:lnTo>
                <a:lnTo>
                  <a:pt x="10462" y="53976"/>
                </a:lnTo>
                <a:lnTo>
                  <a:pt x="9371" y="58844"/>
                </a:lnTo>
                <a:lnTo>
                  <a:pt x="7691" y="63042"/>
                </a:lnTo>
                <a:lnTo>
                  <a:pt x="5619" y="66793"/>
                </a:lnTo>
                <a:lnTo>
                  <a:pt x="3285" y="70246"/>
                </a:lnTo>
                <a:lnTo>
                  <a:pt x="1729" y="74453"/>
                </a:lnTo>
                <a:lnTo>
                  <a:pt x="692" y="79162"/>
                </a:lnTo>
                <a:lnTo>
                  <a:pt x="0" y="84208"/>
                </a:lnTo>
                <a:lnTo>
                  <a:pt x="492" y="91381"/>
                </a:lnTo>
                <a:lnTo>
                  <a:pt x="1772" y="99973"/>
                </a:lnTo>
                <a:lnTo>
                  <a:pt x="3578" y="109511"/>
                </a:lnTo>
                <a:lnTo>
                  <a:pt x="5734" y="116822"/>
                </a:lnTo>
                <a:lnTo>
                  <a:pt x="8124" y="122649"/>
                </a:lnTo>
                <a:lnTo>
                  <a:pt x="10670" y="127486"/>
                </a:lnTo>
                <a:lnTo>
                  <a:pt x="15225" y="132615"/>
                </a:lnTo>
                <a:lnTo>
                  <a:pt x="21119" y="137940"/>
                </a:lnTo>
                <a:lnTo>
                  <a:pt x="27906" y="143395"/>
                </a:lnTo>
                <a:lnTo>
                  <a:pt x="33383" y="147984"/>
                </a:lnTo>
                <a:lnTo>
                  <a:pt x="37987" y="151996"/>
                </a:lnTo>
                <a:lnTo>
                  <a:pt x="42009" y="155623"/>
                </a:lnTo>
                <a:lnTo>
                  <a:pt x="46595" y="158993"/>
                </a:lnTo>
                <a:lnTo>
                  <a:pt x="51557" y="162193"/>
                </a:lnTo>
                <a:lnTo>
                  <a:pt x="56770" y="165279"/>
                </a:lnTo>
                <a:lnTo>
                  <a:pt x="62151" y="167335"/>
                </a:lnTo>
                <a:lnTo>
                  <a:pt x="67643" y="168707"/>
                </a:lnTo>
                <a:lnTo>
                  <a:pt x="73209" y="169621"/>
                </a:lnTo>
                <a:lnTo>
                  <a:pt x="80730" y="171183"/>
                </a:lnTo>
                <a:lnTo>
                  <a:pt x="99247" y="175459"/>
                </a:lnTo>
                <a:lnTo>
                  <a:pt x="107614" y="176027"/>
                </a:lnTo>
                <a:lnTo>
                  <a:pt x="115096" y="175454"/>
                </a:lnTo>
                <a:lnTo>
                  <a:pt x="121990" y="174119"/>
                </a:lnTo>
                <a:lnTo>
                  <a:pt x="129443" y="173229"/>
                </a:lnTo>
                <a:lnTo>
                  <a:pt x="137269" y="172636"/>
                </a:lnTo>
                <a:lnTo>
                  <a:pt x="145344" y="172241"/>
                </a:lnTo>
                <a:lnTo>
                  <a:pt x="154538" y="171024"/>
                </a:lnTo>
                <a:lnTo>
                  <a:pt x="164477" y="169261"/>
                </a:lnTo>
                <a:lnTo>
                  <a:pt x="174913" y="167133"/>
                </a:lnTo>
                <a:lnTo>
                  <a:pt x="183775" y="164762"/>
                </a:lnTo>
                <a:lnTo>
                  <a:pt x="191588" y="162229"/>
                </a:lnTo>
                <a:lnTo>
                  <a:pt x="198702" y="159587"/>
                </a:lnTo>
                <a:lnTo>
                  <a:pt x="204397" y="156874"/>
                </a:lnTo>
                <a:lnTo>
                  <a:pt x="209146" y="154113"/>
                </a:lnTo>
                <a:lnTo>
                  <a:pt x="232714" y="138286"/>
                </a:lnTo>
                <a:lnTo>
                  <a:pt x="238502" y="134100"/>
                </a:lnTo>
                <a:lnTo>
                  <a:pt x="243312" y="130358"/>
                </a:lnTo>
                <a:lnTo>
                  <a:pt x="247473" y="126910"/>
                </a:lnTo>
                <a:lnTo>
                  <a:pt x="250246" y="122707"/>
                </a:lnTo>
                <a:lnTo>
                  <a:pt x="252094" y="117999"/>
                </a:lnTo>
                <a:lnTo>
                  <a:pt x="253327" y="112956"/>
                </a:lnTo>
                <a:lnTo>
                  <a:pt x="254148" y="106736"/>
                </a:lnTo>
                <a:lnTo>
                  <a:pt x="254696" y="99733"/>
                </a:lnTo>
                <a:lnTo>
                  <a:pt x="255305" y="85283"/>
                </a:lnTo>
                <a:lnTo>
                  <a:pt x="255576" y="72511"/>
                </a:lnTo>
                <a:lnTo>
                  <a:pt x="254695" y="65485"/>
                </a:lnTo>
                <a:lnTo>
                  <a:pt x="253156" y="57944"/>
                </a:lnTo>
                <a:lnTo>
                  <a:pt x="251177" y="50060"/>
                </a:lnTo>
                <a:lnTo>
                  <a:pt x="248905" y="43850"/>
                </a:lnTo>
                <a:lnTo>
                  <a:pt x="246438" y="38758"/>
                </a:lnTo>
                <a:lnTo>
                  <a:pt x="243841" y="34411"/>
                </a:lnTo>
                <a:lnTo>
                  <a:pt x="241157" y="30561"/>
                </a:lnTo>
                <a:lnTo>
                  <a:pt x="238416" y="27041"/>
                </a:lnTo>
                <a:lnTo>
                  <a:pt x="235635" y="23742"/>
                </a:lnTo>
                <a:lnTo>
                  <a:pt x="232829" y="20590"/>
                </a:lnTo>
                <a:lnTo>
                  <a:pt x="22150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89"/>
          <p:cNvSpPr/>
          <p:nvPr/>
        </p:nvSpPr>
        <p:spPr>
          <a:xfrm>
            <a:off x="1966494" y="3429044"/>
            <a:ext cx="290932" cy="248037"/>
          </a:xfrm>
          <a:custGeom>
            <a:avLst/>
            <a:gdLst/>
            <a:ahLst/>
            <a:cxnLst/>
            <a:rect l="0" t="0" r="0" b="0"/>
            <a:pathLst>
              <a:path w="290932" h="248037">
                <a:moveTo>
                  <a:pt x="68045" y="94253"/>
                </a:moveTo>
                <a:lnTo>
                  <a:pt x="68045" y="48561"/>
                </a:lnTo>
                <a:lnTo>
                  <a:pt x="68998" y="42837"/>
                </a:lnTo>
                <a:lnTo>
                  <a:pt x="70585" y="38068"/>
                </a:lnTo>
                <a:lnTo>
                  <a:pt x="72596" y="33936"/>
                </a:lnTo>
                <a:lnTo>
                  <a:pt x="74831" y="26806"/>
                </a:lnTo>
                <a:lnTo>
                  <a:pt x="75426" y="23571"/>
                </a:lnTo>
                <a:lnTo>
                  <a:pt x="78628" y="17436"/>
                </a:lnTo>
                <a:lnTo>
                  <a:pt x="80816" y="14467"/>
                </a:lnTo>
                <a:lnTo>
                  <a:pt x="88326" y="8627"/>
                </a:lnTo>
                <a:lnTo>
                  <a:pt x="92996" y="5737"/>
                </a:lnTo>
                <a:lnTo>
                  <a:pt x="98014" y="3810"/>
                </a:lnTo>
                <a:lnTo>
                  <a:pt x="103265" y="2525"/>
                </a:lnTo>
                <a:lnTo>
                  <a:pt x="108670" y="1669"/>
                </a:lnTo>
                <a:lnTo>
                  <a:pt x="117216" y="717"/>
                </a:lnTo>
                <a:lnTo>
                  <a:pt x="124189" y="294"/>
                </a:lnTo>
                <a:lnTo>
                  <a:pt x="130463" y="106"/>
                </a:lnTo>
                <a:lnTo>
                  <a:pt x="143901" y="0"/>
                </a:lnTo>
                <a:lnTo>
                  <a:pt x="148143" y="938"/>
                </a:lnTo>
                <a:lnTo>
                  <a:pt x="155397" y="4520"/>
                </a:lnTo>
                <a:lnTo>
                  <a:pt x="161796" y="9286"/>
                </a:lnTo>
                <a:lnTo>
                  <a:pt x="167815" y="14580"/>
                </a:lnTo>
                <a:lnTo>
                  <a:pt x="173665" y="20108"/>
                </a:lnTo>
                <a:lnTo>
                  <a:pt x="175606" y="23868"/>
                </a:lnTo>
                <a:lnTo>
                  <a:pt x="176900" y="28280"/>
                </a:lnTo>
                <a:lnTo>
                  <a:pt x="177763" y="33126"/>
                </a:lnTo>
                <a:lnTo>
                  <a:pt x="179290" y="37309"/>
                </a:lnTo>
                <a:lnTo>
                  <a:pt x="183528" y="44497"/>
                </a:lnTo>
                <a:lnTo>
                  <a:pt x="185039" y="48700"/>
                </a:lnTo>
                <a:lnTo>
                  <a:pt x="186046" y="53407"/>
                </a:lnTo>
                <a:lnTo>
                  <a:pt x="186717" y="58450"/>
                </a:lnTo>
                <a:lnTo>
                  <a:pt x="187165" y="66574"/>
                </a:lnTo>
                <a:lnTo>
                  <a:pt x="187663" y="88301"/>
                </a:lnTo>
                <a:lnTo>
                  <a:pt x="185890" y="99810"/>
                </a:lnTo>
                <a:lnTo>
                  <a:pt x="182804" y="111293"/>
                </a:lnTo>
                <a:lnTo>
                  <a:pt x="178841" y="122758"/>
                </a:lnTo>
                <a:lnTo>
                  <a:pt x="174294" y="133259"/>
                </a:lnTo>
                <a:lnTo>
                  <a:pt x="169358" y="143117"/>
                </a:lnTo>
                <a:lnTo>
                  <a:pt x="164162" y="152547"/>
                </a:lnTo>
                <a:lnTo>
                  <a:pt x="157841" y="162643"/>
                </a:lnTo>
                <a:lnTo>
                  <a:pt x="150769" y="173184"/>
                </a:lnTo>
                <a:lnTo>
                  <a:pt x="143197" y="184021"/>
                </a:lnTo>
                <a:lnTo>
                  <a:pt x="135292" y="193151"/>
                </a:lnTo>
                <a:lnTo>
                  <a:pt x="127164" y="201142"/>
                </a:lnTo>
                <a:lnTo>
                  <a:pt x="118888" y="208375"/>
                </a:lnTo>
                <a:lnTo>
                  <a:pt x="110513" y="214149"/>
                </a:lnTo>
                <a:lnTo>
                  <a:pt x="102072" y="218952"/>
                </a:lnTo>
                <a:lnTo>
                  <a:pt x="93587" y="223105"/>
                </a:lnTo>
                <a:lnTo>
                  <a:pt x="85073" y="226827"/>
                </a:lnTo>
                <a:lnTo>
                  <a:pt x="76540" y="230261"/>
                </a:lnTo>
                <a:lnTo>
                  <a:pt x="67993" y="233502"/>
                </a:lnTo>
                <a:lnTo>
                  <a:pt x="61343" y="236616"/>
                </a:lnTo>
                <a:lnTo>
                  <a:pt x="55957" y="239644"/>
                </a:lnTo>
                <a:lnTo>
                  <a:pt x="47433" y="244596"/>
                </a:lnTo>
                <a:lnTo>
                  <a:pt x="40469" y="246797"/>
                </a:lnTo>
                <a:lnTo>
                  <a:pt x="31659" y="247776"/>
                </a:lnTo>
                <a:lnTo>
                  <a:pt x="26643" y="248036"/>
                </a:lnTo>
                <a:lnTo>
                  <a:pt x="22346" y="247258"/>
                </a:lnTo>
                <a:lnTo>
                  <a:pt x="11748" y="242564"/>
                </a:lnTo>
                <a:lnTo>
                  <a:pt x="5559" y="241131"/>
                </a:lnTo>
                <a:lnTo>
                  <a:pt x="3528" y="239797"/>
                </a:lnTo>
                <a:lnTo>
                  <a:pt x="2174" y="237955"/>
                </a:lnTo>
                <a:lnTo>
                  <a:pt x="1271" y="235774"/>
                </a:lnTo>
                <a:lnTo>
                  <a:pt x="669" y="231463"/>
                </a:lnTo>
                <a:lnTo>
                  <a:pt x="268" y="225731"/>
                </a:lnTo>
                <a:lnTo>
                  <a:pt x="0" y="219053"/>
                </a:lnTo>
                <a:lnTo>
                  <a:pt x="775" y="214600"/>
                </a:lnTo>
                <a:lnTo>
                  <a:pt x="2243" y="211632"/>
                </a:lnTo>
                <a:lnTo>
                  <a:pt x="4175" y="209653"/>
                </a:lnTo>
                <a:lnTo>
                  <a:pt x="11401" y="204915"/>
                </a:lnTo>
                <a:lnTo>
                  <a:pt x="20010" y="199634"/>
                </a:lnTo>
                <a:lnTo>
                  <a:pt x="27011" y="194111"/>
                </a:lnTo>
                <a:lnTo>
                  <a:pt x="32117" y="192258"/>
                </a:lnTo>
                <a:lnTo>
                  <a:pt x="38378" y="191022"/>
                </a:lnTo>
                <a:lnTo>
                  <a:pt x="45410" y="190198"/>
                </a:lnTo>
                <a:lnTo>
                  <a:pt x="52955" y="189649"/>
                </a:lnTo>
                <a:lnTo>
                  <a:pt x="60843" y="189283"/>
                </a:lnTo>
                <a:lnTo>
                  <a:pt x="68958" y="189039"/>
                </a:lnTo>
                <a:lnTo>
                  <a:pt x="80084" y="189828"/>
                </a:lnTo>
                <a:lnTo>
                  <a:pt x="93216" y="191308"/>
                </a:lnTo>
                <a:lnTo>
                  <a:pt x="107686" y="193246"/>
                </a:lnTo>
                <a:lnTo>
                  <a:pt x="129715" y="197396"/>
                </a:lnTo>
                <a:lnTo>
                  <a:pt x="209402" y="214031"/>
                </a:lnTo>
                <a:lnTo>
                  <a:pt x="226101" y="216968"/>
                </a:lnTo>
                <a:lnTo>
                  <a:pt x="239138" y="218925"/>
                </a:lnTo>
                <a:lnTo>
                  <a:pt x="248782" y="220230"/>
                </a:lnTo>
                <a:lnTo>
                  <a:pt x="256164" y="221101"/>
                </a:lnTo>
                <a:lnTo>
                  <a:pt x="262038" y="221681"/>
                </a:lnTo>
                <a:lnTo>
                  <a:pt x="267859" y="222067"/>
                </a:lnTo>
                <a:lnTo>
                  <a:pt x="273644" y="222325"/>
                </a:lnTo>
                <a:lnTo>
                  <a:pt x="290931" y="2228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90"/>
          <p:cNvSpPr/>
          <p:nvPr/>
        </p:nvSpPr>
        <p:spPr>
          <a:xfrm>
            <a:off x="2291714" y="3429009"/>
            <a:ext cx="178757" cy="222877"/>
          </a:xfrm>
          <a:custGeom>
            <a:avLst/>
            <a:gdLst/>
            <a:ahLst/>
            <a:cxnLst/>
            <a:rect l="0" t="0" r="0" b="0"/>
            <a:pathLst>
              <a:path w="178757" h="222877">
                <a:moveTo>
                  <a:pt x="0" y="8563"/>
                </a:moveTo>
                <a:lnTo>
                  <a:pt x="9102" y="4012"/>
                </a:lnTo>
                <a:lnTo>
                  <a:pt x="12736" y="2672"/>
                </a:lnTo>
                <a:lnTo>
                  <a:pt x="16111" y="1778"/>
                </a:lnTo>
                <a:lnTo>
                  <a:pt x="19313" y="1182"/>
                </a:lnTo>
                <a:lnTo>
                  <a:pt x="23353" y="785"/>
                </a:lnTo>
                <a:lnTo>
                  <a:pt x="27951" y="520"/>
                </a:lnTo>
                <a:lnTo>
                  <a:pt x="38141" y="226"/>
                </a:lnTo>
                <a:lnTo>
                  <a:pt x="89911" y="4"/>
                </a:lnTo>
                <a:lnTo>
                  <a:pt x="105661" y="0"/>
                </a:lnTo>
                <a:lnTo>
                  <a:pt x="117113" y="949"/>
                </a:lnTo>
                <a:lnTo>
                  <a:pt x="125701" y="2535"/>
                </a:lnTo>
                <a:lnTo>
                  <a:pt x="132378" y="4544"/>
                </a:lnTo>
                <a:lnTo>
                  <a:pt x="137782" y="5884"/>
                </a:lnTo>
                <a:lnTo>
                  <a:pt x="142338" y="6777"/>
                </a:lnTo>
                <a:lnTo>
                  <a:pt x="146327" y="7372"/>
                </a:lnTo>
                <a:lnTo>
                  <a:pt x="151844" y="7769"/>
                </a:lnTo>
                <a:lnTo>
                  <a:pt x="158380" y="8034"/>
                </a:lnTo>
                <a:lnTo>
                  <a:pt x="165594" y="8210"/>
                </a:lnTo>
                <a:lnTo>
                  <a:pt x="170404" y="9280"/>
                </a:lnTo>
                <a:lnTo>
                  <a:pt x="173610" y="10946"/>
                </a:lnTo>
                <a:lnTo>
                  <a:pt x="175748" y="13009"/>
                </a:lnTo>
                <a:lnTo>
                  <a:pt x="177173" y="15337"/>
                </a:lnTo>
                <a:lnTo>
                  <a:pt x="178756" y="20464"/>
                </a:lnTo>
                <a:lnTo>
                  <a:pt x="178226" y="23164"/>
                </a:lnTo>
                <a:lnTo>
                  <a:pt x="175097" y="28705"/>
                </a:lnTo>
                <a:lnTo>
                  <a:pt x="163429" y="46281"/>
                </a:lnTo>
                <a:lnTo>
                  <a:pt x="159435" y="51806"/>
                </a:lnTo>
                <a:lnTo>
                  <a:pt x="155820" y="56442"/>
                </a:lnTo>
                <a:lnTo>
                  <a:pt x="152458" y="60484"/>
                </a:lnTo>
                <a:lnTo>
                  <a:pt x="149264" y="65085"/>
                </a:lnTo>
                <a:lnTo>
                  <a:pt x="146182" y="70057"/>
                </a:lnTo>
                <a:lnTo>
                  <a:pt x="143175" y="75277"/>
                </a:lnTo>
                <a:lnTo>
                  <a:pt x="139265" y="81613"/>
                </a:lnTo>
                <a:lnTo>
                  <a:pt x="129841" y="96275"/>
                </a:lnTo>
                <a:lnTo>
                  <a:pt x="125613" y="105138"/>
                </a:lnTo>
                <a:lnTo>
                  <a:pt x="121842" y="114856"/>
                </a:lnTo>
                <a:lnTo>
                  <a:pt x="108946" y="153278"/>
                </a:lnTo>
                <a:lnTo>
                  <a:pt x="105968" y="160285"/>
                </a:lnTo>
                <a:lnTo>
                  <a:pt x="103031" y="165909"/>
                </a:lnTo>
                <a:lnTo>
                  <a:pt x="100120" y="170610"/>
                </a:lnTo>
                <a:lnTo>
                  <a:pt x="97227" y="176602"/>
                </a:lnTo>
                <a:lnTo>
                  <a:pt x="94345" y="183454"/>
                </a:lnTo>
                <a:lnTo>
                  <a:pt x="91472" y="190880"/>
                </a:lnTo>
                <a:lnTo>
                  <a:pt x="89557" y="196782"/>
                </a:lnTo>
                <a:lnTo>
                  <a:pt x="88280" y="201670"/>
                </a:lnTo>
                <a:lnTo>
                  <a:pt x="87428" y="205881"/>
                </a:lnTo>
                <a:lnTo>
                  <a:pt x="85908" y="209641"/>
                </a:lnTo>
                <a:lnTo>
                  <a:pt x="83942" y="213100"/>
                </a:lnTo>
                <a:lnTo>
                  <a:pt x="77153" y="2228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91"/>
          <p:cNvSpPr/>
          <p:nvPr/>
        </p:nvSpPr>
        <p:spPr>
          <a:xfrm>
            <a:off x="2283142" y="3489007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291465" y="0"/>
                </a:moveTo>
                <a:lnTo>
                  <a:pt x="277812" y="4551"/>
                </a:lnTo>
                <a:lnTo>
                  <a:pt x="272838" y="5892"/>
                </a:lnTo>
                <a:lnTo>
                  <a:pt x="268570" y="6785"/>
                </a:lnTo>
                <a:lnTo>
                  <a:pt x="264771" y="7381"/>
                </a:lnTo>
                <a:lnTo>
                  <a:pt x="259382" y="7778"/>
                </a:lnTo>
                <a:lnTo>
                  <a:pt x="252931" y="8043"/>
                </a:lnTo>
                <a:lnTo>
                  <a:pt x="245773" y="8220"/>
                </a:lnTo>
                <a:lnTo>
                  <a:pt x="239097" y="9290"/>
                </a:lnTo>
                <a:lnTo>
                  <a:pt x="232740" y="10956"/>
                </a:lnTo>
                <a:lnTo>
                  <a:pt x="226598" y="13019"/>
                </a:lnTo>
                <a:lnTo>
                  <a:pt x="221550" y="14394"/>
                </a:lnTo>
                <a:lnTo>
                  <a:pt x="217233" y="15311"/>
                </a:lnTo>
                <a:lnTo>
                  <a:pt x="213402" y="15922"/>
                </a:lnTo>
                <a:lnTo>
                  <a:pt x="185256" y="21334"/>
                </a:lnTo>
                <a:lnTo>
                  <a:pt x="173034" y="22795"/>
                </a:lnTo>
                <a:lnTo>
                  <a:pt x="160123" y="23769"/>
                </a:lnTo>
                <a:lnTo>
                  <a:pt x="146754" y="24419"/>
                </a:lnTo>
                <a:lnTo>
                  <a:pt x="109039" y="25140"/>
                </a:lnTo>
                <a:lnTo>
                  <a:pt x="86980" y="25333"/>
                </a:lnTo>
                <a:lnTo>
                  <a:pt x="69417" y="26414"/>
                </a:lnTo>
                <a:lnTo>
                  <a:pt x="54850" y="28086"/>
                </a:lnTo>
                <a:lnTo>
                  <a:pt x="42282" y="30154"/>
                </a:lnTo>
                <a:lnTo>
                  <a:pt x="31998" y="31533"/>
                </a:lnTo>
                <a:lnTo>
                  <a:pt x="23237" y="32452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92"/>
          <p:cNvSpPr/>
          <p:nvPr/>
        </p:nvSpPr>
        <p:spPr>
          <a:xfrm>
            <a:off x="2001698" y="2528902"/>
            <a:ext cx="245331" cy="244622"/>
          </a:xfrm>
          <a:custGeom>
            <a:avLst/>
            <a:gdLst/>
            <a:ahLst/>
            <a:cxnLst/>
            <a:rect l="0" t="0" r="0" b="0"/>
            <a:pathLst>
              <a:path w="245331" h="244622">
                <a:moveTo>
                  <a:pt x="195719" y="25703"/>
                </a:moveTo>
                <a:lnTo>
                  <a:pt x="182066" y="16601"/>
                </a:lnTo>
                <a:lnTo>
                  <a:pt x="176140" y="12967"/>
                </a:lnTo>
                <a:lnTo>
                  <a:pt x="170284" y="9593"/>
                </a:lnTo>
                <a:lnTo>
                  <a:pt x="164475" y="6390"/>
                </a:lnTo>
                <a:lnTo>
                  <a:pt x="158697" y="4255"/>
                </a:lnTo>
                <a:lnTo>
                  <a:pt x="152940" y="2832"/>
                </a:lnTo>
                <a:lnTo>
                  <a:pt x="147197" y="1883"/>
                </a:lnTo>
                <a:lnTo>
                  <a:pt x="141464" y="1250"/>
                </a:lnTo>
                <a:lnTo>
                  <a:pt x="135736" y="829"/>
                </a:lnTo>
                <a:lnTo>
                  <a:pt x="130013" y="547"/>
                </a:lnTo>
                <a:lnTo>
                  <a:pt x="118574" y="235"/>
                </a:lnTo>
                <a:lnTo>
                  <a:pt x="68351" y="0"/>
                </a:lnTo>
                <a:lnTo>
                  <a:pt x="63182" y="947"/>
                </a:lnTo>
                <a:lnTo>
                  <a:pt x="57831" y="2532"/>
                </a:lnTo>
                <a:lnTo>
                  <a:pt x="52358" y="4540"/>
                </a:lnTo>
                <a:lnTo>
                  <a:pt x="47758" y="6832"/>
                </a:lnTo>
                <a:lnTo>
                  <a:pt x="40106" y="11918"/>
                </a:lnTo>
                <a:lnTo>
                  <a:pt x="33530" y="17354"/>
                </a:lnTo>
                <a:lnTo>
                  <a:pt x="26480" y="23897"/>
                </a:lnTo>
                <a:lnTo>
                  <a:pt x="10049" y="39976"/>
                </a:lnTo>
                <a:lnTo>
                  <a:pt x="8122" y="43791"/>
                </a:lnTo>
                <a:lnTo>
                  <a:pt x="5884" y="49191"/>
                </a:lnTo>
                <a:lnTo>
                  <a:pt x="3440" y="55649"/>
                </a:lnTo>
                <a:lnTo>
                  <a:pt x="1810" y="60907"/>
                </a:lnTo>
                <a:lnTo>
                  <a:pt x="724" y="65365"/>
                </a:lnTo>
                <a:lnTo>
                  <a:pt x="0" y="69289"/>
                </a:lnTo>
                <a:lnTo>
                  <a:pt x="470" y="72857"/>
                </a:lnTo>
                <a:lnTo>
                  <a:pt x="1735" y="76189"/>
                </a:lnTo>
                <a:lnTo>
                  <a:pt x="5681" y="82431"/>
                </a:lnTo>
                <a:lnTo>
                  <a:pt x="10610" y="88380"/>
                </a:lnTo>
                <a:lnTo>
                  <a:pt x="15976" y="94199"/>
                </a:lnTo>
                <a:lnTo>
                  <a:pt x="18740" y="97085"/>
                </a:lnTo>
                <a:lnTo>
                  <a:pt x="21536" y="99008"/>
                </a:lnTo>
                <a:lnTo>
                  <a:pt x="27182" y="101145"/>
                </a:lnTo>
                <a:lnTo>
                  <a:pt x="33831" y="104573"/>
                </a:lnTo>
                <a:lnTo>
                  <a:pt x="53919" y="116001"/>
                </a:lnTo>
                <a:lnTo>
                  <a:pt x="62133" y="120192"/>
                </a:lnTo>
                <a:lnTo>
                  <a:pt x="68562" y="122985"/>
                </a:lnTo>
                <a:lnTo>
                  <a:pt x="73800" y="124848"/>
                </a:lnTo>
                <a:lnTo>
                  <a:pt x="81102" y="127994"/>
                </a:lnTo>
                <a:lnTo>
                  <a:pt x="99376" y="136570"/>
                </a:lnTo>
                <a:lnTo>
                  <a:pt x="106725" y="140572"/>
                </a:lnTo>
                <a:lnTo>
                  <a:pt x="112577" y="144192"/>
                </a:lnTo>
                <a:lnTo>
                  <a:pt x="117431" y="147558"/>
                </a:lnTo>
                <a:lnTo>
                  <a:pt x="123524" y="152660"/>
                </a:lnTo>
                <a:lnTo>
                  <a:pt x="130444" y="158918"/>
                </a:lnTo>
                <a:lnTo>
                  <a:pt x="137915" y="165948"/>
                </a:lnTo>
                <a:lnTo>
                  <a:pt x="142896" y="171587"/>
                </a:lnTo>
                <a:lnTo>
                  <a:pt x="146216" y="176299"/>
                </a:lnTo>
                <a:lnTo>
                  <a:pt x="148429" y="180393"/>
                </a:lnTo>
                <a:lnTo>
                  <a:pt x="150858" y="185979"/>
                </a:lnTo>
                <a:lnTo>
                  <a:pt x="153429" y="192561"/>
                </a:lnTo>
                <a:lnTo>
                  <a:pt x="159849" y="210004"/>
                </a:lnTo>
                <a:lnTo>
                  <a:pt x="160961" y="217576"/>
                </a:lnTo>
                <a:lnTo>
                  <a:pt x="160164" y="220293"/>
                </a:lnTo>
                <a:lnTo>
                  <a:pt x="156740" y="225852"/>
                </a:lnTo>
                <a:lnTo>
                  <a:pt x="149502" y="231498"/>
                </a:lnTo>
                <a:lnTo>
                  <a:pt x="144905" y="234337"/>
                </a:lnTo>
                <a:lnTo>
                  <a:pt x="137258" y="237492"/>
                </a:lnTo>
                <a:lnTo>
                  <a:pt x="133885" y="238333"/>
                </a:lnTo>
                <a:lnTo>
                  <a:pt x="127597" y="241807"/>
                </a:lnTo>
                <a:lnTo>
                  <a:pt x="124587" y="244067"/>
                </a:lnTo>
                <a:lnTo>
                  <a:pt x="119722" y="244621"/>
                </a:lnTo>
                <a:lnTo>
                  <a:pt x="113622" y="244039"/>
                </a:lnTo>
                <a:lnTo>
                  <a:pt x="106698" y="242697"/>
                </a:lnTo>
                <a:lnTo>
                  <a:pt x="100176" y="241803"/>
                </a:lnTo>
                <a:lnTo>
                  <a:pt x="93924" y="241207"/>
                </a:lnTo>
                <a:lnTo>
                  <a:pt x="87851" y="240810"/>
                </a:lnTo>
                <a:lnTo>
                  <a:pt x="79992" y="239592"/>
                </a:lnTo>
                <a:lnTo>
                  <a:pt x="70943" y="237828"/>
                </a:lnTo>
                <a:lnTo>
                  <a:pt x="61100" y="235700"/>
                </a:lnTo>
                <a:lnTo>
                  <a:pt x="52633" y="233328"/>
                </a:lnTo>
                <a:lnTo>
                  <a:pt x="45083" y="230795"/>
                </a:lnTo>
                <a:lnTo>
                  <a:pt x="38145" y="228153"/>
                </a:lnTo>
                <a:lnTo>
                  <a:pt x="32567" y="225440"/>
                </a:lnTo>
                <a:lnTo>
                  <a:pt x="27896" y="222678"/>
                </a:lnTo>
                <a:lnTo>
                  <a:pt x="23830" y="219885"/>
                </a:lnTo>
                <a:lnTo>
                  <a:pt x="16771" y="216781"/>
                </a:lnTo>
                <a:lnTo>
                  <a:pt x="13555" y="215953"/>
                </a:lnTo>
                <a:lnTo>
                  <a:pt x="7442" y="212493"/>
                </a:lnTo>
                <a:lnTo>
                  <a:pt x="4479" y="210237"/>
                </a:lnTo>
                <a:lnTo>
                  <a:pt x="2503" y="207780"/>
                </a:lnTo>
                <a:lnTo>
                  <a:pt x="1186" y="205190"/>
                </a:lnTo>
                <a:lnTo>
                  <a:pt x="308" y="202511"/>
                </a:lnTo>
                <a:lnTo>
                  <a:pt x="675" y="200725"/>
                </a:lnTo>
                <a:lnTo>
                  <a:pt x="1872" y="199534"/>
                </a:lnTo>
                <a:lnTo>
                  <a:pt x="3623" y="198740"/>
                </a:lnTo>
                <a:lnTo>
                  <a:pt x="10637" y="193072"/>
                </a:lnTo>
                <a:lnTo>
                  <a:pt x="15988" y="188037"/>
                </a:lnTo>
                <a:lnTo>
                  <a:pt x="22494" y="182623"/>
                </a:lnTo>
                <a:lnTo>
                  <a:pt x="26895" y="179847"/>
                </a:lnTo>
                <a:lnTo>
                  <a:pt x="31735" y="177043"/>
                </a:lnTo>
                <a:lnTo>
                  <a:pt x="42192" y="171388"/>
                </a:lnTo>
                <a:lnTo>
                  <a:pt x="47648" y="168546"/>
                </a:lnTo>
                <a:lnTo>
                  <a:pt x="53190" y="166651"/>
                </a:lnTo>
                <a:lnTo>
                  <a:pt x="58789" y="165388"/>
                </a:lnTo>
                <a:lnTo>
                  <a:pt x="64428" y="164546"/>
                </a:lnTo>
                <a:lnTo>
                  <a:pt x="78664" y="161128"/>
                </a:lnTo>
                <a:lnTo>
                  <a:pt x="122422" y="149709"/>
                </a:lnTo>
                <a:lnTo>
                  <a:pt x="140187" y="144569"/>
                </a:lnTo>
                <a:lnTo>
                  <a:pt x="153935" y="140189"/>
                </a:lnTo>
                <a:lnTo>
                  <a:pt x="165005" y="136317"/>
                </a:lnTo>
                <a:lnTo>
                  <a:pt x="176196" y="131830"/>
                </a:lnTo>
                <a:lnTo>
                  <a:pt x="187466" y="126935"/>
                </a:lnTo>
                <a:lnTo>
                  <a:pt x="198789" y="121766"/>
                </a:lnTo>
                <a:lnTo>
                  <a:pt x="207291" y="117367"/>
                </a:lnTo>
                <a:lnTo>
                  <a:pt x="213911" y="113482"/>
                </a:lnTo>
                <a:lnTo>
                  <a:pt x="219277" y="109940"/>
                </a:lnTo>
                <a:lnTo>
                  <a:pt x="223807" y="106626"/>
                </a:lnTo>
                <a:lnTo>
                  <a:pt x="231380" y="100403"/>
                </a:lnTo>
                <a:lnTo>
                  <a:pt x="237921" y="94463"/>
                </a:lnTo>
                <a:lnTo>
                  <a:pt x="240999" y="91545"/>
                </a:lnTo>
                <a:lnTo>
                  <a:pt x="243050" y="88648"/>
                </a:lnTo>
                <a:lnTo>
                  <a:pt x="245330" y="82888"/>
                </a:lnTo>
                <a:lnTo>
                  <a:pt x="244986" y="80019"/>
                </a:lnTo>
                <a:lnTo>
                  <a:pt x="243803" y="77154"/>
                </a:lnTo>
                <a:lnTo>
                  <a:pt x="238997" y="70477"/>
                </a:lnTo>
                <a:lnTo>
                  <a:pt x="235049" y="66030"/>
                </a:lnTo>
                <a:lnTo>
                  <a:pt x="230511" y="61160"/>
                </a:lnTo>
                <a:lnTo>
                  <a:pt x="222930" y="55749"/>
                </a:lnTo>
                <a:lnTo>
                  <a:pt x="212864" y="514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93"/>
          <p:cNvSpPr/>
          <p:nvPr/>
        </p:nvSpPr>
        <p:spPr>
          <a:xfrm>
            <a:off x="1974532" y="4594860"/>
            <a:ext cx="908686" cy="445770"/>
          </a:xfrm>
          <a:custGeom>
            <a:avLst/>
            <a:gdLst/>
            <a:ahLst/>
            <a:cxnLst/>
            <a:rect l="0" t="0" r="0" b="0"/>
            <a:pathLst>
              <a:path w="908686" h="445770">
                <a:moveTo>
                  <a:pt x="908685" y="0"/>
                </a:moveTo>
                <a:lnTo>
                  <a:pt x="889106" y="5891"/>
                </a:lnTo>
                <a:lnTo>
                  <a:pt x="871663" y="8730"/>
                </a:lnTo>
                <a:lnTo>
                  <a:pt x="860163" y="12770"/>
                </a:lnTo>
                <a:lnTo>
                  <a:pt x="851242" y="17741"/>
                </a:lnTo>
                <a:lnTo>
                  <a:pt x="847530" y="20400"/>
                </a:lnTo>
                <a:lnTo>
                  <a:pt x="821993" y="31511"/>
                </a:lnTo>
                <a:lnTo>
                  <a:pt x="797616" y="42878"/>
                </a:lnTo>
                <a:lnTo>
                  <a:pt x="774456" y="54295"/>
                </a:lnTo>
                <a:lnTo>
                  <a:pt x="757259" y="67417"/>
                </a:lnTo>
                <a:lnTo>
                  <a:pt x="735548" y="78819"/>
                </a:lnTo>
                <a:lnTo>
                  <a:pt x="714260" y="90275"/>
                </a:lnTo>
                <a:lnTo>
                  <a:pt x="701916" y="97331"/>
                </a:lnTo>
                <a:lnTo>
                  <a:pt x="687972" y="105845"/>
                </a:lnTo>
                <a:lnTo>
                  <a:pt x="657238" y="125464"/>
                </a:lnTo>
                <a:lnTo>
                  <a:pt x="632148" y="139264"/>
                </a:lnTo>
                <a:lnTo>
                  <a:pt x="611472" y="149525"/>
                </a:lnTo>
                <a:lnTo>
                  <a:pt x="592758" y="160435"/>
                </a:lnTo>
                <a:lnTo>
                  <a:pt x="577099" y="168870"/>
                </a:lnTo>
                <a:lnTo>
                  <a:pt x="406596" y="257446"/>
                </a:lnTo>
                <a:lnTo>
                  <a:pt x="370124" y="275453"/>
                </a:lnTo>
                <a:lnTo>
                  <a:pt x="342000" y="288410"/>
                </a:lnTo>
                <a:lnTo>
                  <a:pt x="319440" y="298001"/>
                </a:lnTo>
                <a:lnTo>
                  <a:pt x="301542" y="306300"/>
                </a:lnTo>
                <a:lnTo>
                  <a:pt x="286753" y="313737"/>
                </a:lnTo>
                <a:lnTo>
                  <a:pt x="274036" y="320600"/>
                </a:lnTo>
                <a:lnTo>
                  <a:pt x="253176" y="329939"/>
                </a:lnTo>
                <a:lnTo>
                  <a:pt x="196978" y="353014"/>
                </a:lnTo>
                <a:lnTo>
                  <a:pt x="172276" y="363930"/>
                </a:lnTo>
                <a:lnTo>
                  <a:pt x="151046" y="374065"/>
                </a:lnTo>
                <a:lnTo>
                  <a:pt x="87303" y="406312"/>
                </a:lnTo>
                <a:lnTo>
                  <a:pt x="64519" y="416485"/>
                </a:lnTo>
                <a:lnTo>
                  <a:pt x="40707" y="427568"/>
                </a:lnTo>
                <a:lnTo>
                  <a:pt x="31427" y="432917"/>
                </a:lnTo>
                <a:lnTo>
                  <a:pt x="20847" y="436882"/>
                </a:lnTo>
                <a:lnTo>
                  <a:pt x="11279" y="443732"/>
                </a:lnTo>
                <a:lnTo>
                  <a:pt x="0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94"/>
          <p:cNvSpPr/>
          <p:nvPr/>
        </p:nvSpPr>
        <p:spPr>
          <a:xfrm>
            <a:off x="2207361" y="4920615"/>
            <a:ext cx="306473" cy="334328"/>
          </a:xfrm>
          <a:custGeom>
            <a:avLst/>
            <a:gdLst/>
            <a:ahLst/>
            <a:cxnLst/>
            <a:rect l="0" t="0" r="0" b="0"/>
            <a:pathLst>
              <a:path w="306473" h="334328">
                <a:moveTo>
                  <a:pt x="67208" y="0"/>
                </a:moveTo>
                <a:lnTo>
                  <a:pt x="58107" y="13652"/>
                </a:lnTo>
                <a:lnTo>
                  <a:pt x="51098" y="22895"/>
                </a:lnTo>
                <a:lnTo>
                  <a:pt x="44808" y="30178"/>
                </a:lnTo>
                <a:lnTo>
                  <a:pt x="38838" y="36590"/>
                </a:lnTo>
                <a:lnTo>
                  <a:pt x="34960" y="42490"/>
                </a:lnTo>
                <a:lnTo>
                  <a:pt x="30470" y="50234"/>
                </a:lnTo>
                <a:lnTo>
                  <a:pt x="25571" y="59207"/>
                </a:lnTo>
                <a:lnTo>
                  <a:pt x="21353" y="66141"/>
                </a:lnTo>
                <a:lnTo>
                  <a:pt x="14126" y="76386"/>
                </a:lnTo>
                <a:lnTo>
                  <a:pt x="11817" y="83309"/>
                </a:lnTo>
                <a:lnTo>
                  <a:pt x="10279" y="91734"/>
                </a:lnTo>
                <a:lnTo>
                  <a:pt x="9252" y="101161"/>
                </a:lnTo>
                <a:lnTo>
                  <a:pt x="7616" y="112208"/>
                </a:lnTo>
                <a:lnTo>
                  <a:pt x="3258" y="137183"/>
                </a:lnTo>
                <a:lnTo>
                  <a:pt x="1715" y="149557"/>
                </a:lnTo>
                <a:lnTo>
                  <a:pt x="686" y="161617"/>
                </a:lnTo>
                <a:lnTo>
                  <a:pt x="0" y="173467"/>
                </a:lnTo>
                <a:lnTo>
                  <a:pt x="495" y="184224"/>
                </a:lnTo>
                <a:lnTo>
                  <a:pt x="1778" y="194254"/>
                </a:lnTo>
                <a:lnTo>
                  <a:pt x="3586" y="203797"/>
                </a:lnTo>
                <a:lnTo>
                  <a:pt x="4791" y="211113"/>
                </a:lnTo>
                <a:lnTo>
                  <a:pt x="5594" y="216941"/>
                </a:lnTo>
                <a:lnTo>
                  <a:pt x="7439" y="226911"/>
                </a:lnTo>
                <a:lnTo>
                  <a:pt x="9265" y="232236"/>
                </a:lnTo>
                <a:lnTo>
                  <a:pt x="11434" y="237691"/>
                </a:lnTo>
                <a:lnTo>
                  <a:pt x="15738" y="244186"/>
                </a:lnTo>
                <a:lnTo>
                  <a:pt x="21465" y="251373"/>
                </a:lnTo>
                <a:lnTo>
                  <a:pt x="33543" y="265074"/>
                </a:lnTo>
                <a:lnTo>
                  <a:pt x="42086" y="274338"/>
                </a:lnTo>
                <a:lnTo>
                  <a:pt x="46650" y="277189"/>
                </a:lnTo>
                <a:lnTo>
                  <a:pt x="51598" y="279090"/>
                </a:lnTo>
                <a:lnTo>
                  <a:pt x="82328" y="286692"/>
                </a:lnTo>
                <a:lnTo>
                  <a:pt x="91576" y="288283"/>
                </a:lnTo>
                <a:lnTo>
                  <a:pt x="100598" y="289344"/>
                </a:lnTo>
                <a:lnTo>
                  <a:pt x="109471" y="290050"/>
                </a:lnTo>
                <a:lnTo>
                  <a:pt x="120149" y="290522"/>
                </a:lnTo>
                <a:lnTo>
                  <a:pt x="155073" y="291185"/>
                </a:lnTo>
                <a:lnTo>
                  <a:pt x="171664" y="291340"/>
                </a:lnTo>
                <a:lnTo>
                  <a:pt x="182566" y="289477"/>
                </a:lnTo>
                <a:lnTo>
                  <a:pt x="195548" y="286330"/>
                </a:lnTo>
                <a:lnTo>
                  <a:pt x="209918" y="282327"/>
                </a:lnTo>
                <a:lnTo>
                  <a:pt x="221403" y="278705"/>
                </a:lnTo>
                <a:lnTo>
                  <a:pt x="230965" y="275338"/>
                </a:lnTo>
                <a:lnTo>
                  <a:pt x="239245" y="272142"/>
                </a:lnTo>
                <a:lnTo>
                  <a:pt x="246669" y="269058"/>
                </a:lnTo>
                <a:lnTo>
                  <a:pt x="253524" y="266049"/>
                </a:lnTo>
                <a:lnTo>
                  <a:pt x="259999" y="263091"/>
                </a:lnTo>
                <a:lnTo>
                  <a:pt x="267173" y="258261"/>
                </a:lnTo>
                <a:lnTo>
                  <a:pt x="274813" y="252184"/>
                </a:lnTo>
                <a:lnTo>
                  <a:pt x="282764" y="245275"/>
                </a:lnTo>
                <a:lnTo>
                  <a:pt x="289017" y="238765"/>
                </a:lnTo>
                <a:lnTo>
                  <a:pt x="294139" y="232519"/>
                </a:lnTo>
                <a:lnTo>
                  <a:pt x="298505" y="226450"/>
                </a:lnTo>
                <a:lnTo>
                  <a:pt x="303357" y="217167"/>
                </a:lnTo>
                <a:lnTo>
                  <a:pt x="305513" y="209866"/>
                </a:lnTo>
                <a:lnTo>
                  <a:pt x="306472" y="203446"/>
                </a:lnTo>
                <a:lnTo>
                  <a:pt x="305775" y="200401"/>
                </a:lnTo>
                <a:lnTo>
                  <a:pt x="302460" y="194477"/>
                </a:lnTo>
                <a:lnTo>
                  <a:pt x="295272" y="188669"/>
                </a:lnTo>
                <a:lnTo>
                  <a:pt x="290689" y="185787"/>
                </a:lnTo>
                <a:lnTo>
                  <a:pt x="284775" y="183865"/>
                </a:lnTo>
                <a:lnTo>
                  <a:pt x="277976" y="182584"/>
                </a:lnTo>
                <a:lnTo>
                  <a:pt x="270585" y="181730"/>
                </a:lnTo>
                <a:lnTo>
                  <a:pt x="263753" y="181161"/>
                </a:lnTo>
                <a:lnTo>
                  <a:pt x="257293" y="180781"/>
                </a:lnTo>
                <a:lnTo>
                  <a:pt x="251081" y="180528"/>
                </a:lnTo>
                <a:lnTo>
                  <a:pt x="224136" y="180172"/>
                </a:lnTo>
                <a:lnTo>
                  <a:pt x="214689" y="181075"/>
                </a:lnTo>
                <a:lnTo>
                  <a:pt x="205534" y="182629"/>
                </a:lnTo>
                <a:lnTo>
                  <a:pt x="196573" y="184617"/>
                </a:lnTo>
                <a:lnTo>
                  <a:pt x="188694" y="185943"/>
                </a:lnTo>
                <a:lnTo>
                  <a:pt x="181536" y="186827"/>
                </a:lnTo>
                <a:lnTo>
                  <a:pt x="174860" y="187416"/>
                </a:lnTo>
                <a:lnTo>
                  <a:pt x="169456" y="188761"/>
                </a:lnTo>
                <a:lnTo>
                  <a:pt x="160912" y="192796"/>
                </a:lnTo>
                <a:lnTo>
                  <a:pt x="151399" y="202845"/>
                </a:lnTo>
                <a:lnTo>
                  <a:pt x="146196" y="209524"/>
                </a:lnTo>
                <a:lnTo>
                  <a:pt x="137874" y="219487"/>
                </a:lnTo>
                <a:lnTo>
                  <a:pt x="131000" y="228042"/>
                </a:lnTo>
                <a:lnTo>
                  <a:pt x="124770" y="238195"/>
                </a:lnTo>
                <a:lnTo>
                  <a:pt x="121775" y="244521"/>
                </a:lnTo>
                <a:lnTo>
                  <a:pt x="118827" y="251596"/>
                </a:lnTo>
                <a:lnTo>
                  <a:pt x="115908" y="259171"/>
                </a:lnTo>
                <a:lnTo>
                  <a:pt x="114915" y="266125"/>
                </a:lnTo>
                <a:lnTo>
                  <a:pt x="115205" y="272667"/>
                </a:lnTo>
                <a:lnTo>
                  <a:pt x="116352" y="278933"/>
                </a:lnTo>
                <a:lnTo>
                  <a:pt x="117115" y="285015"/>
                </a:lnTo>
                <a:lnTo>
                  <a:pt x="117625" y="290975"/>
                </a:lnTo>
                <a:lnTo>
                  <a:pt x="117964" y="296853"/>
                </a:lnTo>
                <a:lnTo>
                  <a:pt x="119143" y="301725"/>
                </a:lnTo>
                <a:lnTo>
                  <a:pt x="124401" y="313131"/>
                </a:lnTo>
                <a:lnTo>
                  <a:pt x="127334" y="322544"/>
                </a:lnTo>
                <a:lnTo>
                  <a:pt x="129200" y="325519"/>
                </a:lnTo>
                <a:lnTo>
                  <a:pt x="135789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95"/>
          <p:cNvSpPr/>
          <p:nvPr/>
        </p:nvSpPr>
        <p:spPr>
          <a:xfrm>
            <a:off x="2645246" y="4903470"/>
            <a:ext cx="314369" cy="248420"/>
          </a:xfrm>
          <a:custGeom>
            <a:avLst/>
            <a:gdLst/>
            <a:ahLst/>
            <a:cxnLst/>
            <a:rect l="0" t="0" r="0" b="0"/>
            <a:pathLst>
              <a:path w="314369" h="248420">
                <a:moveTo>
                  <a:pt x="160818" y="25717"/>
                </a:moveTo>
                <a:lnTo>
                  <a:pt x="142615" y="21167"/>
                </a:lnTo>
                <a:lnTo>
                  <a:pt x="136300" y="19825"/>
                </a:lnTo>
                <a:lnTo>
                  <a:pt x="126744" y="18336"/>
                </a:lnTo>
                <a:lnTo>
                  <a:pt x="121910" y="18891"/>
                </a:lnTo>
                <a:lnTo>
                  <a:pt x="116782" y="20214"/>
                </a:lnTo>
                <a:lnTo>
                  <a:pt x="111458" y="22049"/>
                </a:lnTo>
                <a:lnTo>
                  <a:pt x="106004" y="23271"/>
                </a:lnTo>
                <a:lnTo>
                  <a:pt x="100463" y="24087"/>
                </a:lnTo>
                <a:lnTo>
                  <a:pt x="94864" y="24630"/>
                </a:lnTo>
                <a:lnTo>
                  <a:pt x="90179" y="25945"/>
                </a:lnTo>
                <a:lnTo>
                  <a:pt x="82433" y="29946"/>
                </a:lnTo>
                <a:lnTo>
                  <a:pt x="73276" y="37440"/>
                </a:lnTo>
                <a:lnTo>
                  <a:pt x="68167" y="42104"/>
                </a:lnTo>
                <a:lnTo>
                  <a:pt x="62855" y="46167"/>
                </a:lnTo>
                <a:lnTo>
                  <a:pt x="57410" y="49828"/>
                </a:lnTo>
                <a:lnTo>
                  <a:pt x="51874" y="53221"/>
                </a:lnTo>
                <a:lnTo>
                  <a:pt x="43184" y="59531"/>
                </a:lnTo>
                <a:lnTo>
                  <a:pt x="39533" y="62547"/>
                </a:lnTo>
                <a:lnTo>
                  <a:pt x="36146" y="66463"/>
                </a:lnTo>
                <a:lnTo>
                  <a:pt x="32936" y="70979"/>
                </a:lnTo>
                <a:lnTo>
                  <a:pt x="25877" y="82029"/>
                </a:lnTo>
                <a:lnTo>
                  <a:pt x="16389" y="96464"/>
                </a:lnTo>
                <a:lnTo>
                  <a:pt x="12145" y="103362"/>
                </a:lnTo>
                <a:lnTo>
                  <a:pt x="8363" y="109866"/>
                </a:lnTo>
                <a:lnTo>
                  <a:pt x="4889" y="116106"/>
                </a:lnTo>
                <a:lnTo>
                  <a:pt x="2573" y="122171"/>
                </a:lnTo>
                <a:lnTo>
                  <a:pt x="1029" y="128120"/>
                </a:lnTo>
                <a:lnTo>
                  <a:pt x="0" y="133991"/>
                </a:lnTo>
                <a:lnTo>
                  <a:pt x="266" y="138857"/>
                </a:lnTo>
                <a:lnTo>
                  <a:pt x="1396" y="143054"/>
                </a:lnTo>
                <a:lnTo>
                  <a:pt x="3102" y="146804"/>
                </a:lnTo>
                <a:lnTo>
                  <a:pt x="4239" y="151209"/>
                </a:lnTo>
                <a:lnTo>
                  <a:pt x="4997" y="156051"/>
                </a:lnTo>
                <a:lnTo>
                  <a:pt x="5503" y="161184"/>
                </a:lnTo>
                <a:lnTo>
                  <a:pt x="7745" y="166511"/>
                </a:lnTo>
                <a:lnTo>
                  <a:pt x="11144" y="171967"/>
                </a:lnTo>
                <a:lnTo>
                  <a:pt x="15316" y="177510"/>
                </a:lnTo>
                <a:lnTo>
                  <a:pt x="20002" y="182157"/>
                </a:lnTo>
                <a:lnTo>
                  <a:pt x="25031" y="186208"/>
                </a:lnTo>
                <a:lnTo>
                  <a:pt x="30288" y="189861"/>
                </a:lnTo>
                <a:lnTo>
                  <a:pt x="34746" y="194201"/>
                </a:lnTo>
                <a:lnTo>
                  <a:pt x="38670" y="199000"/>
                </a:lnTo>
                <a:lnTo>
                  <a:pt x="42239" y="204104"/>
                </a:lnTo>
                <a:lnTo>
                  <a:pt x="47475" y="208459"/>
                </a:lnTo>
                <a:lnTo>
                  <a:pt x="53824" y="212315"/>
                </a:lnTo>
                <a:lnTo>
                  <a:pt x="60914" y="215838"/>
                </a:lnTo>
                <a:lnTo>
                  <a:pt x="70403" y="220092"/>
                </a:lnTo>
                <a:lnTo>
                  <a:pt x="103654" y="234228"/>
                </a:lnTo>
                <a:lnTo>
                  <a:pt x="119855" y="241579"/>
                </a:lnTo>
                <a:lnTo>
                  <a:pt x="127794" y="243920"/>
                </a:lnTo>
                <a:lnTo>
                  <a:pt x="135945" y="245481"/>
                </a:lnTo>
                <a:lnTo>
                  <a:pt x="144236" y="246521"/>
                </a:lnTo>
                <a:lnTo>
                  <a:pt x="152621" y="247214"/>
                </a:lnTo>
                <a:lnTo>
                  <a:pt x="161068" y="247677"/>
                </a:lnTo>
                <a:lnTo>
                  <a:pt x="178075" y="248191"/>
                </a:lnTo>
                <a:lnTo>
                  <a:pt x="195158" y="248419"/>
                </a:lnTo>
                <a:lnTo>
                  <a:pt x="202761" y="247528"/>
                </a:lnTo>
                <a:lnTo>
                  <a:pt x="209735" y="245981"/>
                </a:lnTo>
                <a:lnTo>
                  <a:pt x="216290" y="243997"/>
                </a:lnTo>
                <a:lnTo>
                  <a:pt x="222564" y="241722"/>
                </a:lnTo>
                <a:lnTo>
                  <a:pt x="228652" y="239253"/>
                </a:lnTo>
                <a:lnTo>
                  <a:pt x="234616" y="236654"/>
                </a:lnTo>
                <a:lnTo>
                  <a:pt x="246322" y="231227"/>
                </a:lnTo>
                <a:lnTo>
                  <a:pt x="252111" y="228446"/>
                </a:lnTo>
                <a:lnTo>
                  <a:pt x="257875" y="224687"/>
                </a:lnTo>
                <a:lnTo>
                  <a:pt x="263623" y="220276"/>
                </a:lnTo>
                <a:lnTo>
                  <a:pt x="269360" y="215431"/>
                </a:lnTo>
                <a:lnTo>
                  <a:pt x="276042" y="209343"/>
                </a:lnTo>
                <a:lnTo>
                  <a:pt x="291086" y="194959"/>
                </a:lnTo>
                <a:lnTo>
                  <a:pt x="297194" y="188075"/>
                </a:lnTo>
                <a:lnTo>
                  <a:pt x="302218" y="181581"/>
                </a:lnTo>
                <a:lnTo>
                  <a:pt x="306520" y="175346"/>
                </a:lnTo>
                <a:lnTo>
                  <a:pt x="309388" y="169285"/>
                </a:lnTo>
                <a:lnTo>
                  <a:pt x="311300" y="163339"/>
                </a:lnTo>
                <a:lnTo>
                  <a:pt x="312574" y="157470"/>
                </a:lnTo>
                <a:lnTo>
                  <a:pt x="313424" y="150700"/>
                </a:lnTo>
                <a:lnTo>
                  <a:pt x="313991" y="143329"/>
                </a:lnTo>
                <a:lnTo>
                  <a:pt x="314368" y="135558"/>
                </a:lnTo>
                <a:lnTo>
                  <a:pt x="313667" y="126566"/>
                </a:lnTo>
                <a:lnTo>
                  <a:pt x="312248" y="116763"/>
                </a:lnTo>
                <a:lnTo>
                  <a:pt x="310349" y="106416"/>
                </a:lnTo>
                <a:lnTo>
                  <a:pt x="308130" y="97614"/>
                </a:lnTo>
                <a:lnTo>
                  <a:pt x="305699" y="89841"/>
                </a:lnTo>
                <a:lnTo>
                  <a:pt x="303125" y="82754"/>
                </a:lnTo>
                <a:lnTo>
                  <a:pt x="299505" y="75172"/>
                </a:lnTo>
                <a:lnTo>
                  <a:pt x="295186" y="67259"/>
                </a:lnTo>
                <a:lnTo>
                  <a:pt x="290402" y="59127"/>
                </a:lnTo>
                <a:lnTo>
                  <a:pt x="285308" y="52753"/>
                </a:lnTo>
                <a:lnTo>
                  <a:pt x="280006" y="47551"/>
                </a:lnTo>
                <a:lnTo>
                  <a:pt x="274567" y="43131"/>
                </a:lnTo>
                <a:lnTo>
                  <a:pt x="269036" y="38279"/>
                </a:lnTo>
                <a:lnTo>
                  <a:pt x="263443" y="33139"/>
                </a:lnTo>
                <a:lnTo>
                  <a:pt x="257810" y="27807"/>
                </a:lnTo>
                <a:lnTo>
                  <a:pt x="251197" y="23301"/>
                </a:lnTo>
                <a:lnTo>
                  <a:pt x="243931" y="19344"/>
                </a:lnTo>
                <a:lnTo>
                  <a:pt x="236229" y="15753"/>
                </a:lnTo>
                <a:lnTo>
                  <a:pt x="230142" y="12407"/>
                </a:lnTo>
                <a:lnTo>
                  <a:pt x="225132" y="9223"/>
                </a:lnTo>
                <a:lnTo>
                  <a:pt x="2036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96"/>
          <p:cNvSpPr/>
          <p:nvPr/>
        </p:nvSpPr>
        <p:spPr>
          <a:xfrm>
            <a:off x="2068829" y="4467603"/>
            <a:ext cx="227423" cy="290135"/>
          </a:xfrm>
          <a:custGeom>
            <a:avLst/>
            <a:gdLst/>
            <a:ahLst/>
            <a:cxnLst/>
            <a:rect l="0" t="0" r="0" b="0"/>
            <a:pathLst>
              <a:path w="227423" h="290135">
                <a:moveTo>
                  <a:pt x="0" y="75822"/>
                </a:moveTo>
                <a:lnTo>
                  <a:pt x="0" y="62169"/>
                </a:lnTo>
                <a:lnTo>
                  <a:pt x="953" y="57195"/>
                </a:lnTo>
                <a:lnTo>
                  <a:pt x="5892" y="45643"/>
                </a:lnTo>
                <a:lnTo>
                  <a:pt x="7381" y="39231"/>
                </a:lnTo>
                <a:lnTo>
                  <a:pt x="10583" y="33207"/>
                </a:lnTo>
                <a:lnTo>
                  <a:pt x="12771" y="30267"/>
                </a:lnTo>
                <a:lnTo>
                  <a:pt x="15181" y="28307"/>
                </a:lnTo>
                <a:lnTo>
                  <a:pt x="17741" y="27000"/>
                </a:lnTo>
                <a:lnTo>
                  <a:pt x="24078" y="24595"/>
                </a:lnTo>
                <a:lnTo>
                  <a:pt x="28435" y="22621"/>
                </a:lnTo>
                <a:lnTo>
                  <a:pt x="43668" y="15291"/>
                </a:lnTo>
                <a:lnTo>
                  <a:pt x="49114" y="12608"/>
                </a:lnTo>
                <a:lnTo>
                  <a:pt x="53698" y="10819"/>
                </a:lnTo>
                <a:lnTo>
                  <a:pt x="57707" y="9626"/>
                </a:lnTo>
                <a:lnTo>
                  <a:pt x="61331" y="8832"/>
                </a:lnTo>
                <a:lnTo>
                  <a:pt x="84636" y="3162"/>
                </a:lnTo>
                <a:lnTo>
                  <a:pt x="91667" y="1664"/>
                </a:lnTo>
                <a:lnTo>
                  <a:pt x="97306" y="666"/>
                </a:lnTo>
                <a:lnTo>
                  <a:pt x="102018" y="0"/>
                </a:lnTo>
                <a:lnTo>
                  <a:pt x="108017" y="509"/>
                </a:lnTo>
                <a:lnTo>
                  <a:pt x="114874" y="1800"/>
                </a:lnTo>
                <a:lnTo>
                  <a:pt x="122303" y="3614"/>
                </a:lnTo>
                <a:lnTo>
                  <a:pt x="128208" y="5776"/>
                </a:lnTo>
                <a:lnTo>
                  <a:pt x="133097" y="8169"/>
                </a:lnTo>
                <a:lnTo>
                  <a:pt x="143237" y="14304"/>
                </a:lnTo>
                <a:lnTo>
                  <a:pt x="149544" y="19917"/>
                </a:lnTo>
                <a:lnTo>
                  <a:pt x="151131" y="22360"/>
                </a:lnTo>
                <a:lnTo>
                  <a:pt x="152895" y="27613"/>
                </a:lnTo>
                <a:lnTo>
                  <a:pt x="152412" y="31301"/>
                </a:lnTo>
                <a:lnTo>
                  <a:pt x="151138" y="35663"/>
                </a:lnTo>
                <a:lnTo>
                  <a:pt x="149337" y="40477"/>
                </a:lnTo>
                <a:lnTo>
                  <a:pt x="146230" y="45591"/>
                </a:lnTo>
                <a:lnTo>
                  <a:pt x="142255" y="50905"/>
                </a:lnTo>
                <a:lnTo>
                  <a:pt x="137699" y="56353"/>
                </a:lnTo>
                <a:lnTo>
                  <a:pt x="133710" y="60938"/>
                </a:lnTo>
                <a:lnTo>
                  <a:pt x="126737" y="68571"/>
                </a:lnTo>
                <a:lnTo>
                  <a:pt x="122591" y="71941"/>
                </a:lnTo>
                <a:lnTo>
                  <a:pt x="117923" y="75139"/>
                </a:lnTo>
                <a:lnTo>
                  <a:pt x="112905" y="78224"/>
                </a:lnTo>
                <a:lnTo>
                  <a:pt x="107655" y="81233"/>
                </a:lnTo>
                <a:lnTo>
                  <a:pt x="96742" y="87117"/>
                </a:lnTo>
                <a:lnTo>
                  <a:pt x="91165" y="89066"/>
                </a:lnTo>
                <a:lnTo>
                  <a:pt x="85542" y="90367"/>
                </a:lnTo>
                <a:lnTo>
                  <a:pt x="79888" y="91233"/>
                </a:lnTo>
                <a:lnTo>
                  <a:pt x="74214" y="92763"/>
                </a:lnTo>
                <a:lnTo>
                  <a:pt x="68526" y="94736"/>
                </a:lnTo>
                <a:lnTo>
                  <a:pt x="62829" y="97004"/>
                </a:lnTo>
                <a:lnTo>
                  <a:pt x="55221" y="98515"/>
                </a:lnTo>
                <a:lnTo>
                  <a:pt x="46339" y="99524"/>
                </a:lnTo>
                <a:lnTo>
                  <a:pt x="36608" y="100196"/>
                </a:lnTo>
                <a:lnTo>
                  <a:pt x="31073" y="101596"/>
                </a:lnTo>
                <a:lnTo>
                  <a:pt x="28336" y="103482"/>
                </a:lnTo>
                <a:lnTo>
                  <a:pt x="27463" y="105692"/>
                </a:lnTo>
                <a:lnTo>
                  <a:pt x="28786" y="107165"/>
                </a:lnTo>
                <a:lnTo>
                  <a:pt x="31573" y="108147"/>
                </a:lnTo>
                <a:lnTo>
                  <a:pt x="35337" y="108802"/>
                </a:lnTo>
                <a:lnTo>
                  <a:pt x="39751" y="109238"/>
                </a:lnTo>
                <a:lnTo>
                  <a:pt x="44598" y="109530"/>
                </a:lnTo>
                <a:lnTo>
                  <a:pt x="49735" y="109724"/>
                </a:lnTo>
                <a:lnTo>
                  <a:pt x="60779" y="111758"/>
                </a:lnTo>
                <a:lnTo>
                  <a:pt x="93371" y="119098"/>
                </a:lnTo>
                <a:lnTo>
                  <a:pt x="107015" y="123723"/>
                </a:lnTo>
                <a:lnTo>
                  <a:pt x="118016" y="128711"/>
                </a:lnTo>
                <a:lnTo>
                  <a:pt x="127255" y="133941"/>
                </a:lnTo>
                <a:lnTo>
                  <a:pt x="136272" y="138380"/>
                </a:lnTo>
                <a:lnTo>
                  <a:pt x="145140" y="142293"/>
                </a:lnTo>
                <a:lnTo>
                  <a:pt x="153910" y="145853"/>
                </a:lnTo>
                <a:lnTo>
                  <a:pt x="161662" y="149179"/>
                </a:lnTo>
                <a:lnTo>
                  <a:pt x="175355" y="155415"/>
                </a:lnTo>
                <a:lnTo>
                  <a:pt x="193774" y="164281"/>
                </a:lnTo>
                <a:lnTo>
                  <a:pt x="200620" y="169084"/>
                </a:lnTo>
                <a:lnTo>
                  <a:pt x="208042" y="175144"/>
                </a:lnTo>
                <a:lnTo>
                  <a:pt x="215848" y="182042"/>
                </a:lnTo>
                <a:lnTo>
                  <a:pt x="221051" y="187593"/>
                </a:lnTo>
                <a:lnTo>
                  <a:pt x="226833" y="196300"/>
                </a:lnTo>
                <a:lnTo>
                  <a:pt x="227422" y="201860"/>
                </a:lnTo>
                <a:lnTo>
                  <a:pt x="226862" y="208425"/>
                </a:lnTo>
                <a:lnTo>
                  <a:pt x="225537" y="215659"/>
                </a:lnTo>
                <a:lnTo>
                  <a:pt x="223700" y="222387"/>
                </a:lnTo>
                <a:lnTo>
                  <a:pt x="221524" y="228777"/>
                </a:lnTo>
                <a:lnTo>
                  <a:pt x="219120" y="234941"/>
                </a:lnTo>
                <a:lnTo>
                  <a:pt x="215613" y="240004"/>
                </a:lnTo>
                <a:lnTo>
                  <a:pt x="211369" y="244332"/>
                </a:lnTo>
                <a:lnTo>
                  <a:pt x="206636" y="248170"/>
                </a:lnTo>
                <a:lnTo>
                  <a:pt x="201575" y="251680"/>
                </a:lnTo>
                <a:lnTo>
                  <a:pt x="196296" y="254973"/>
                </a:lnTo>
                <a:lnTo>
                  <a:pt x="190872" y="258120"/>
                </a:lnTo>
                <a:lnTo>
                  <a:pt x="177224" y="266698"/>
                </a:lnTo>
                <a:lnTo>
                  <a:pt x="169585" y="271653"/>
                </a:lnTo>
                <a:lnTo>
                  <a:pt x="162587" y="274956"/>
                </a:lnTo>
                <a:lnTo>
                  <a:pt x="156016" y="277158"/>
                </a:lnTo>
                <a:lnTo>
                  <a:pt x="122682" y="285242"/>
                </a:lnTo>
                <a:lnTo>
                  <a:pt x="110363" y="286873"/>
                </a:lnTo>
                <a:lnTo>
                  <a:pt x="96436" y="287960"/>
                </a:lnTo>
                <a:lnTo>
                  <a:pt x="67626" y="289168"/>
                </a:lnTo>
                <a:lnTo>
                  <a:pt x="17146" y="2901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97"/>
          <p:cNvSpPr/>
          <p:nvPr/>
        </p:nvSpPr>
        <p:spPr>
          <a:xfrm>
            <a:off x="2414408" y="4466272"/>
            <a:ext cx="305720" cy="154306"/>
          </a:xfrm>
          <a:custGeom>
            <a:avLst/>
            <a:gdLst/>
            <a:ahLst/>
            <a:cxnLst/>
            <a:rect l="0" t="0" r="0" b="0"/>
            <a:pathLst>
              <a:path w="305720" h="154306">
                <a:moveTo>
                  <a:pt x="168771" y="0"/>
                </a:moveTo>
                <a:lnTo>
                  <a:pt x="150568" y="0"/>
                </a:lnTo>
                <a:lnTo>
                  <a:pt x="140443" y="953"/>
                </a:lnTo>
                <a:lnTo>
                  <a:pt x="128931" y="2540"/>
                </a:lnTo>
                <a:lnTo>
                  <a:pt x="116494" y="4551"/>
                </a:lnTo>
                <a:lnTo>
                  <a:pt x="79814" y="9325"/>
                </a:lnTo>
                <a:lnTo>
                  <a:pt x="58032" y="11932"/>
                </a:lnTo>
                <a:lnTo>
                  <a:pt x="42558" y="14622"/>
                </a:lnTo>
                <a:lnTo>
                  <a:pt x="31289" y="17368"/>
                </a:lnTo>
                <a:lnTo>
                  <a:pt x="22824" y="20151"/>
                </a:lnTo>
                <a:lnTo>
                  <a:pt x="16228" y="22007"/>
                </a:lnTo>
                <a:lnTo>
                  <a:pt x="10878" y="23244"/>
                </a:lnTo>
                <a:lnTo>
                  <a:pt x="6359" y="24069"/>
                </a:lnTo>
                <a:lnTo>
                  <a:pt x="3347" y="25570"/>
                </a:lnTo>
                <a:lnTo>
                  <a:pt x="1338" y="27525"/>
                </a:lnTo>
                <a:lnTo>
                  <a:pt x="0" y="29780"/>
                </a:lnTo>
                <a:lnTo>
                  <a:pt x="59" y="34140"/>
                </a:lnTo>
                <a:lnTo>
                  <a:pt x="1052" y="39905"/>
                </a:lnTo>
                <a:lnTo>
                  <a:pt x="2666" y="46606"/>
                </a:lnTo>
                <a:lnTo>
                  <a:pt x="3742" y="52979"/>
                </a:lnTo>
                <a:lnTo>
                  <a:pt x="4459" y="59132"/>
                </a:lnTo>
                <a:lnTo>
                  <a:pt x="4937" y="65139"/>
                </a:lnTo>
                <a:lnTo>
                  <a:pt x="6209" y="70096"/>
                </a:lnTo>
                <a:lnTo>
                  <a:pt x="8009" y="74353"/>
                </a:lnTo>
                <a:lnTo>
                  <a:pt x="10161" y="78144"/>
                </a:lnTo>
                <a:lnTo>
                  <a:pt x="11597" y="82576"/>
                </a:lnTo>
                <a:lnTo>
                  <a:pt x="12553" y="87436"/>
                </a:lnTo>
                <a:lnTo>
                  <a:pt x="13191" y="92580"/>
                </a:lnTo>
                <a:lnTo>
                  <a:pt x="15521" y="98868"/>
                </a:lnTo>
                <a:lnTo>
                  <a:pt x="18980" y="105917"/>
                </a:lnTo>
                <a:lnTo>
                  <a:pt x="29116" y="124109"/>
                </a:lnTo>
                <a:lnTo>
                  <a:pt x="30900" y="125602"/>
                </a:lnTo>
                <a:lnTo>
                  <a:pt x="33042" y="126597"/>
                </a:lnTo>
                <a:lnTo>
                  <a:pt x="35423" y="127261"/>
                </a:lnTo>
                <a:lnTo>
                  <a:pt x="37010" y="126751"/>
                </a:lnTo>
                <a:lnTo>
                  <a:pt x="38068" y="125458"/>
                </a:lnTo>
                <a:lnTo>
                  <a:pt x="38773" y="123643"/>
                </a:lnTo>
                <a:lnTo>
                  <a:pt x="42097" y="119088"/>
                </a:lnTo>
                <a:lnTo>
                  <a:pt x="44317" y="116539"/>
                </a:lnTo>
                <a:lnTo>
                  <a:pt x="46749" y="113888"/>
                </a:lnTo>
                <a:lnTo>
                  <a:pt x="51992" y="108402"/>
                </a:lnTo>
                <a:lnTo>
                  <a:pt x="64849" y="95408"/>
                </a:lnTo>
                <a:lnTo>
                  <a:pt x="69963" y="91228"/>
                </a:lnTo>
                <a:lnTo>
                  <a:pt x="75276" y="87488"/>
                </a:lnTo>
                <a:lnTo>
                  <a:pt x="80724" y="84043"/>
                </a:lnTo>
                <a:lnTo>
                  <a:pt x="85308" y="80794"/>
                </a:lnTo>
                <a:lnTo>
                  <a:pt x="89317" y="77675"/>
                </a:lnTo>
                <a:lnTo>
                  <a:pt x="92942" y="74643"/>
                </a:lnTo>
                <a:lnTo>
                  <a:pt x="100121" y="70718"/>
                </a:lnTo>
                <a:lnTo>
                  <a:pt x="109669" y="66195"/>
                </a:lnTo>
                <a:lnTo>
                  <a:pt x="132979" y="56090"/>
                </a:lnTo>
                <a:lnTo>
                  <a:pt x="159214" y="45249"/>
                </a:lnTo>
                <a:lnTo>
                  <a:pt x="170020" y="41596"/>
                </a:lnTo>
                <a:lnTo>
                  <a:pt x="179129" y="39161"/>
                </a:lnTo>
                <a:lnTo>
                  <a:pt x="187106" y="37537"/>
                </a:lnTo>
                <a:lnTo>
                  <a:pt x="195282" y="36455"/>
                </a:lnTo>
                <a:lnTo>
                  <a:pt x="203590" y="35733"/>
                </a:lnTo>
                <a:lnTo>
                  <a:pt x="211987" y="35252"/>
                </a:lnTo>
                <a:lnTo>
                  <a:pt x="219489" y="35884"/>
                </a:lnTo>
                <a:lnTo>
                  <a:pt x="226396" y="37258"/>
                </a:lnTo>
                <a:lnTo>
                  <a:pt x="232905" y="39126"/>
                </a:lnTo>
                <a:lnTo>
                  <a:pt x="260270" y="46306"/>
                </a:lnTo>
                <a:lnTo>
                  <a:pt x="268823" y="48016"/>
                </a:lnTo>
                <a:lnTo>
                  <a:pt x="276430" y="49156"/>
                </a:lnTo>
                <a:lnTo>
                  <a:pt x="283406" y="49916"/>
                </a:lnTo>
                <a:lnTo>
                  <a:pt x="289010" y="51374"/>
                </a:lnTo>
                <a:lnTo>
                  <a:pt x="297776" y="55536"/>
                </a:lnTo>
                <a:lnTo>
                  <a:pt x="300494" y="57979"/>
                </a:lnTo>
                <a:lnTo>
                  <a:pt x="302307" y="60560"/>
                </a:lnTo>
                <a:lnTo>
                  <a:pt x="303515" y="63233"/>
                </a:lnTo>
                <a:lnTo>
                  <a:pt x="304321" y="65968"/>
                </a:lnTo>
                <a:lnTo>
                  <a:pt x="304857" y="68744"/>
                </a:lnTo>
                <a:lnTo>
                  <a:pt x="305216" y="71547"/>
                </a:lnTo>
                <a:lnTo>
                  <a:pt x="305454" y="74368"/>
                </a:lnTo>
                <a:lnTo>
                  <a:pt x="305613" y="77201"/>
                </a:lnTo>
                <a:lnTo>
                  <a:pt x="305719" y="80042"/>
                </a:lnTo>
                <a:lnTo>
                  <a:pt x="304838" y="83842"/>
                </a:lnTo>
                <a:lnTo>
                  <a:pt x="303297" y="88279"/>
                </a:lnTo>
                <a:lnTo>
                  <a:pt x="301318" y="93143"/>
                </a:lnTo>
                <a:lnTo>
                  <a:pt x="298093" y="97338"/>
                </a:lnTo>
                <a:lnTo>
                  <a:pt x="294039" y="101087"/>
                </a:lnTo>
                <a:lnTo>
                  <a:pt x="289430" y="104539"/>
                </a:lnTo>
                <a:lnTo>
                  <a:pt x="285406" y="107792"/>
                </a:lnTo>
                <a:lnTo>
                  <a:pt x="281770" y="110914"/>
                </a:lnTo>
                <a:lnTo>
                  <a:pt x="278394" y="113948"/>
                </a:lnTo>
                <a:lnTo>
                  <a:pt x="274238" y="116923"/>
                </a:lnTo>
                <a:lnTo>
                  <a:pt x="269563" y="119859"/>
                </a:lnTo>
                <a:lnTo>
                  <a:pt x="264541" y="122768"/>
                </a:lnTo>
                <a:lnTo>
                  <a:pt x="258335" y="125661"/>
                </a:lnTo>
                <a:lnTo>
                  <a:pt x="251341" y="128541"/>
                </a:lnTo>
                <a:lnTo>
                  <a:pt x="243820" y="131414"/>
                </a:lnTo>
                <a:lnTo>
                  <a:pt x="236901" y="134282"/>
                </a:lnTo>
                <a:lnTo>
                  <a:pt x="230384" y="137147"/>
                </a:lnTo>
                <a:lnTo>
                  <a:pt x="224134" y="140008"/>
                </a:lnTo>
                <a:lnTo>
                  <a:pt x="215205" y="142869"/>
                </a:lnTo>
                <a:lnTo>
                  <a:pt x="204490" y="145729"/>
                </a:lnTo>
                <a:lnTo>
                  <a:pt x="192584" y="148587"/>
                </a:lnTo>
                <a:lnTo>
                  <a:pt x="182741" y="150493"/>
                </a:lnTo>
                <a:lnTo>
                  <a:pt x="174275" y="151764"/>
                </a:lnTo>
                <a:lnTo>
                  <a:pt x="166725" y="152611"/>
                </a:lnTo>
                <a:lnTo>
                  <a:pt x="160740" y="153175"/>
                </a:lnTo>
                <a:lnTo>
                  <a:pt x="155797" y="153552"/>
                </a:lnTo>
                <a:lnTo>
                  <a:pt x="143054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98"/>
          <p:cNvSpPr/>
          <p:nvPr/>
        </p:nvSpPr>
        <p:spPr>
          <a:xfrm>
            <a:off x="3243262" y="4732020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274320" y="17145"/>
                </a:moveTo>
                <a:lnTo>
                  <a:pt x="256117" y="17145"/>
                </a:lnTo>
                <a:lnTo>
                  <a:pt x="240277" y="16192"/>
                </a:lnTo>
                <a:lnTo>
                  <a:pt x="194737" y="12594"/>
                </a:lnTo>
                <a:lnTo>
                  <a:pt x="176497" y="10301"/>
                </a:lnTo>
                <a:lnTo>
                  <a:pt x="162432" y="7820"/>
                </a:lnTo>
                <a:lnTo>
                  <a:pt x="151151" y="5213"/>
                </a:lnTo>
                <a:lnTo>
                  <a:pt x="141725" y="3475"/>
                </a:lnTo>
                <a:lnTo>
                  <a:pt x="133536" y="2317"/>
                </a:lnTo>
                <a:lnTo>
                  <a:pt x="126171" y="1544"/>
                </a:lnTo>
                <a:lnTo>
                  <a:pt x="110784" y="102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99"/>
          <p:cNvSpPr/>
          <p:nvPr/>
        </p:nvSpPr>
        <p:spPr>
          <a:xfrm>
            <a:off x="3234689" y="4637722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291465" y="42863"/>
                </a:moveTo>
                <a:lnTo>
                  <a:pt x="273263" y="38312"/>
                </a:lnTo>
                <a:lnTo>
                  <a:pt x="265995" y="36971"/>
                </a:lnTo>
                <a:lnTo>
                  <a:pt x="259245" y="36077"/>
                </a:lnTo>
                <a:lnTo>
                  <a:pt x="252840" y="35481"/>
                </a:lnTo>
                <a:lnTo>
                  <a:pt x="244761" y="34132"/>
                </a:lnTo>
                <a:lnTo>
                  <a:pt x="235564" y="32280"/>
                </a:lnTo>
                <a:lnTo>
                  <a:pt x="225623" y="30092"/>
                </a:lnTo>
                <a:lnTo>
                  <a:pt x="214233" y="28634"/>
                </a:lnTo>
                <a:lnTo>
                  <a:pt x="201877" y="27662"/>
                </a:lnTo>
                <a:lnTo>
                  <a:pt x="188877" y="27014"/>
                </a:lnTo>
                <a:lnTo>
                  <a:pt x="178306" y="25629"/>
                </a:lnTo>
                <a:lnTo>
                  <a:pt x="169353" y="23754"/>
                </a:lnTo>
                <a:lnTo>
                  <a:pt x="161480" y="21551"/>
                </a:lnTo>
                <a:lnTo>
                  <a:pt x="154326" y="20082"/>
                </a:lnTo>
                <a:lnTo>
                  <a:pt x="147652" y="19103"/>
                </a:lnTo>
                <a:lnTo>
                  <a:pt x="141297" y="18451"/>
                </a:lnTo>
                <a:lnTo>
                  <a:pt x="132298" y="17063"/>
                </a:lnTo>
                <a:lnTo>
                  <a:pt x="109599" y="12981"/>
                </a:lnTo>
                <a:lnTo>
                  <a:pt x="99736" y="11512"/>
                </a:lnTo>
                <a:lnTo>
                  <a:pt x="91256" y="10532"/>
                </a:lnTo>
                <a:lnTo>
                  <a:pt x="83698" y="9879"/>
                </a:lnTo>
                <a:lnTo>
                  <a:pt x="76754" y="9443"/>
                </a:lnTo>
                <a:lnTo>
                  <a:pt x="63958" y="8960"/>
                </a:lnTo>
                <a:lnTo>
                  <a:pt x="46044" y="8687"/>
                </a:lnTo>
                <a:lnTo>
                  <a:pt x="40221" y="7697"/>
                </a:lnTo>
                <a:lnTo>
                  <a:pt x="34434" y="6084"/>
                </a:lnTo>
                <a:lnTo>
                  <a:pt x="28671" y="4055"/>
                </a:lnTo>
                <a:lnTo>
                  <a:pt x="23877" y="2704"/>
                </a:lnTo>
                <a:lnTo>
                  <a:pt x="19728" y="1802"/>
                </a:lnTo>
                <a:lnTo>
                  <a:pt x="11878" y="5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00"/>
          <p:cNvSpPr/>
          <p:nvPr/>
        </p:nvSpPr>
        <p:spPr>
          <a:xfrm>
            <a:off x="3706177" y="4397692"/>
            <a:ext cx="393597" cy="317184"/>
          </a:xfrm>
          <a:custGeom>
            <a:avLst/>
            <a:gdLst/>
            <a:ahLst/>
            <a:cxnLst/>
            <a:rect l="0" t="0" r="0" b="0"/>
            <a:pathLst>
              <a:path w="393597" h="317184">
                <a:moveTo>
                  <a:pt x="0" y="0"/>
                </a:moveTo>
                <a:lnTo>
                  <a:pt x="46006" y="0"/>
                </a:lnTo>
                <a:lnTo>
                  <a:pt x="84265" y="2540"/>
                </a:lnTo>
                <a:lnTo>
                  <a:pt x="110469" y="4551"/>
                </a:lnTo>
                <a:lnTo>
                  <a:pt x="130796" y="6844"/>
                </a:lnTo>
                <a:lnTo>
                  <a:pt x="147205" y="9325"/>
                </a:lnTo>
                <a:lnTo>
                  <a:pt x="161002" y="11932"/>
                </a:lnTo>
                <a:lnTo>
                  <a:pt x="174010" y="13669"/>
                </a:lnTo>
                <a:lnTo>
                  <a:pt x="186491" y="14828"/>
                </a:lnTo>
                <a:lnTo>
                  <a:pt x="198623" y="15601"/>
                </a:lnTo>
                <a:lnTo>
                  <a:pt x="209567" y="17067"/>
                </a:lnTo>
                <a:lnTo>
                  <a:pt x="219722" y="18999"/>
                </a:lnTo>
                <a:lnTo>
                  <a:pt x="229349" y="21238"/>
                </a:lnTo>
                <a:lnTo>
                  <a:pt x="244339" y="22731"/>
                </a:lnTo>
                <a:lnTo>
                  <a:pt x="262905" y="23727"/>
                </a:lnTo>
                <a:lnTo>
                  <a:pt x="283855" y="24390"/>
                </a:lnTo>
                <a:lnTo>
                  <a:pt x="303537" y="25785"/>
                </a:lnTo>
                <a:lnTo>
                  <a:pt x="322373" y="27668"/>
                </a:lnTo>
                <a:lnTo>
                  <a:pt x="353779" y="31347"/>
                </a:lnTo>
                <a:lnTo>
                  <a:pt x="370913" y="32982"/>
                </a:lnTo>
                <a:lnTo>
                  <a:pt x="381703" y="36248"/>
                </a:lnTo>
                <a:lnTo>
                  <a:pt x="385914" y="38453"/>
                </a:lnTo>
                <a:lnTo>
                  <a:pt x="388721" y="40875"/>
                </a:lnTo>
                <a:lnTo>
                  <a:pt x="390592" y="43443"/>
                </a:lnTo>
                <a:lnTo>
                  <a:pt x="392672" y="48836"/>
                </a:lnTo>
                <a:lnTo>
                  <a:pt x="393596" y="54407"/>
                </a:lnTo>
                <a:lnTo>
                  <a:pt x="392889" y="59132"/>
                </a:lnTo>
                <a:lnTo>
                  <a:pt x="391466" y="65139"/>
                </a:lnTo>
                <a:lnTo>
                  <a:pt x="389565" y="72001"/>
                </a:lnTo>
                <a:lnTo>
                  <a:pt x="387345" y="78480"/>
                </a:lnTo>
                <a:lnTo>
                  <a:pt x="384913" y="84705"/>
                </a:lnTo>
                <a:lnTo>
                  <a:pt x="382338" y="90760"/>
                </a:lnTo>
                <a:lnTo>
                  <a:pt x="376938" y="102568"/>
                </a:lnTo>
                <a:lnTo>
                  <a:pt x="365710" y="125670"/>
                </a:lnTo>
                <a:lnTo>
                  <a:pt x="352622" y="151960"/>
                </a:lnTo>
                <a:lnTo>
                  <a:pt x="348429" y="159409"/>
                </a:lnTo>
                <a:lnTo>
                  <a:pt x="344681" y="165327"/>
                </a:lnTo>
                <a:lnTo>
                  <a:pt x="341230" y="170226"/>
                </a:lnTo>
                <a:lnTo>
                  <a:pt x="337976" y="176349"/>
                </a:lnTo>
                <a:lnTo>
                  <a:pt x="334855" y="183289"/>
                </a:lnTo>
                <a:lnTo>
                  <a:pt x="331822" y="190772"/>
                </a:lnTo>
                <a:lnTo>
                  <a:pt x="328847" y="197667"/>
                </a:lnTo>
                <a:lnTo>
                  <a:pt x="323002" y="210407"/>
                </a:lnTo>
                <a:lnTo>
                  <a:pt x="321062" y="216472"/>
                </a:lnTo>
                <a:lnTo>
                  <a:pt x="319769" y="222419"/>
                </a:lnTo>
                <a:lnTo>
                  <a:pt x="318907" y="228289"/>
                </a:lnTo>
                <a:lnTo>
                  <a:pt x="317380" y="234108"/>
                </a:lnTo>
                <a:lnTo>
                  <a:pt x="315409" y="239892"/>
                </a:lnTo>
                <a:lnTo>
                  <a:pt x="313143" y="245653"/>
                </a:lnTo>
                <a:lnTo>
                  <a:pt x="308085" y="259674"/>
                </a:lnTo>
                <a:lnTo>
                  <a:pt x="305402" y="267413"/>
                </a:lnTo>
                <a:lnTo>
                  <a:pt x="303614" y="273526"/>
                </a:lnTo>
                <a:lnTo>
                  <a:pt x="301627" y="282857"/>
                </a:lnTo>
                <a:lnTo>
                  <a:pt x="300744" y="290179"/>
                </a:lnTo>
                <a:lnTo>
                  <a:pt x="300509" y="293465"/>
                </a:lnTo>
                <a:lnTo>
                  <a:pt x="299399" y="296609"/>
                </a:lnTo>
                <a:lnTo>
                  <a:pt x="294239" y="305583"/>
                </a:lnTo>
                <a:lnTo>
                  <a:pt x="293314" y="308497"/>
                </a:lnTo>
                <a:lnTo>
                  <a:pt x="291465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01"/>
          <p:cNvSpPr/>
          <p:nvPr/>
        </p:nvSpPr>
        <p:spPr>
          <a:xfrm>
            <a:off x="3817620" y="4569142"/>
            <a:ext cx="420053" cy="17146"/>
          </a:xfrm>
          <a:custGeom>
            <a:avLst/>
            <a:gdLst/>
            <a:ahLst/>
            <a:cxnLst/>
            <a:rect l="0" t="0" r="0" b="0"/>
            <a:pathLst>
              <a:path w="420053" h="17146">
                <a:moveTo>
                  <a:pt x="420052" y="17145"/>
                </a:moveTo>
                <a:lnTo>
                  <a:pt x="410950" y="12595"/>
                </a:lnTo>
                <a:lnTo>
                  <a:pt x="405412" y="11253"/>
                </a:lnTo>
                <a:lnTo>
                  <a:pt x="398862" y="10360"/>
                </a:lnTo>
                <a:lnTo>
                  <a:pt x="391638" y="9764"/>
                </a:lnTo>
                <a:lnTo>
                  <a:pt x="330055" y="2916"/>
                </a:lnTo>
                <a:lnTo>
                  <a:pt x="317191" y="1944"/>
                </a:lnTo>
                <a:lnTo>
                  <a:pt x="305758" y="1297"/>
                </a:lnTo>
                <a:lnTo>
                  <a:pt x="164042" y="25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02"/>
          <p:cNvSpPr/>
          <p:nvPr/>
        </p:nvSpPr>
        <p:spPr>
          <a:xfrm>
            <a:off x="3629025" y="4774882"/>
            <a:ext cx="634366" cy="68581"/>
          </a:xfrm>
          <a:custGeom>
            <a:avLst/>
            <a:gdLst/>
            <a:ahLst/>
            <a:cxnLst/>
            <a:rect l="0" t="0" r="0" b="0"/>
            <a:pathLst>
              <a:path w="634366" h="68581">
                <a:moveTo>
                  <a:pt x="634365" y="0"/>
                </a:moveTo>
                <a:lnTo>
                  <a:pt x="405795" y="0"/>
                </a:lnTo>
                <a:lnTo>
                  <a:pt x="392450" y="953"/>
                </a:lnTo>
                <a:lnTo>
                  <a:pt x="379743" y="2540"/>
                </a:lnTo>
                <a:lnTo>
                  <a:pt x="367462" y="4551"/>
                </a:lnTo>
                <a:lnTo>
                  <a:pt x="352607" y="5892"/>
                </a:lnTo>
                <a:lnTo>
                  <a:pt x="336036" y="6785"/>
                </a:lnTo>
                <a:lnTo>
                  <a:pt x="318322" y="7381"/>
                </a:lnTo>
                <a:lnTo>
                  <a:pt x="303654" y="8731"/>
                </a:lnTo>
                <a:lnTo>
                  <a:pt x="291019" y="10583"/>
                </a:lnTo>
                <a:lnTo>
                  <a:pt x="279737" y="12770"/>
                </a:lnTo>
                <a:lnTo>
                  <a:pt x="257043" y="17741"/>
                </a:lnTo>
                <a:lnTo>
                  <a:pt x="245656" y="20400"/>
                </a:lnTo>
                <a:lnTo>
                  <a:pt x="234256" y="22172"/>
                </a:lnTo>
                <a:lnTo>
                  <a:pt x="222845" y="23354"/>
                </a:lnTo>
                <a:lnTo>
                  <a:pt x="211428" y="24142"/>
                </a:lnTo>
                <a:lnTo>
                  <a:pt x="200960" y="25620"/>
                </a:lnTo>
                <a:lnTo>
                  <a:pt x="191123" y="27557"/>
                </a:lnTo>
                <a:lnTo>
                  <a:pt x="181708" y="29802"/>
                </a:lnTo>
                <a:lnTo>
                  <a:pt x="171621" y="31298"/>
                </a:lnTo>
                <a:lnTo>
                  <a:pt x="161087" y="32295"/>
                </a:lnTo>
                <a:lnTo>
                  <a:pt x="150253" y="32960"/>
                </a:lnTo>
                <a:lnTo>
                  <a:pt x="141126" y="34356"/>
                </a:lnTo>
                <a:lnTo>
                  <a:pt x="133136" y="36239"/>
                </a:lnTo>
                <a:lnTo>
                  <a:pt x="125905" y="38447"/>
                </a:lnTo>
                <a:lnTo>
                  <a:pt x="118227" y="39919"/>
                </a:lnTo>
                <a:lnTo>
                  <a:pt x="102075" y="41555"/>
                </a:lnTo>
                <a:lnTo>
                  <a:pt x="91862" y="43895"/>
                </a:lnTo>
                <a:lnTo>
                  <a:pt x="80291" y="47361"/>
                </a:lnTo>
                <a:lnTo>
                  <a:pt x="67815" y="51577"/>
                </a:lnTo>
                <a:lnTo>
                  <a:pt x="55687" y="55339"/>
                </a:lnTo>
                <a:lnTo>
                  <a:pt x="43792" y="58800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03"/>
          <p:cNvSpPr/>
          <p:nvPr/>
        </p:nvSpPr>
        <p:spPr>
          <a:xfrm>
            <a:off x="3895125" y="4834890"/>
            <a:ext cx="10725" cy="360046"/>
          </a:xfrm>
          <a:custGeom>
            <a:avLst/>
            <a:gdLst/>
            <a:ahLst/>
            <a:cxnLst/>
            <a:rect l="0" t="0" r="0" b="0"/>
            <a:pathLst>
              <a:path w="10725" h="360046">
                <a:moveTo>
                  <a:pt x="8220" y="0"/>
                </a:moveTo>
                <a:lnTo>
                  <a:pt x="3669" y="18203"/>
                </a:lnTo>
                <a:lnTo>
                  <a:pt x="2328" y="26422"/>
                </a:lnTo>
                <a:lnTo>
                  <a:pt x="1434" y="34760"/>
                </a:lnTo>
                <a:lnTo>
                  <a:pt x="838" y="43175"/>
                </a:lnTo>
                <a:lnTo>
                  <a:pt x="441" y="51643"/>
                </a:lnTo>
                <a:lnTo>
                  <a:pt x="0" y="68673"/>
                </a:lnTo>
                <a:lnTo>
                  <a:pt x="1787" y="86739"/>
                </a:lnTo>
                <a:lnTo>
                  <a:pt x="8853" y="139833"/>
                </a:lnTo>
                <a:lnTo>
                  <a:pt x="10547" y="172279"/>
                </a:lnTo>
                <a:lnTo>
                  <a:pt x="10724" y="207246"/>
                </a:lnTo>
                <a:lnTo>
                  <a:pt x="8366" y="334611"/>
                </a:lnTo>
                <a:lnTo>
                  <a:pt x="822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04"/>
          <p:cNvSpPr/>
          <p:nvPr/>
        </p:nvSpPr>
        <p:spPr>
          <a:xfrm>
            <a:off x="4040504" y="4870822"/>
            <a:ext cx="591504" cy="264106"/>
          </a:xfrm>
          <a:custGeom>
            <a:avLst/>
            <a:gdLst/>
            <a:ahLst/>
            <a:cxnLst/>
            <a:rect l="0" t="0" r="0" b="0"/>
            <a:pathLst>
              <a:path w="591504" h="264106">
                <a:moveTo>
                  <a:pt x="0" y="58365"/>
                </a:moveTo>
                <a:lnTo>
                  <a:pt x="14762" y="43603"/>
                </a:lnTo>
                <a:lnTo>
                  <a:pt x="20319" y="39951"/>
                </a:lnTo>
                <a:lnTo>
                  <a:pt x="39194" y="28273"/>
                </a:lnTo>
                <a:lnTo>
                  <a:pt x="48989" y="24016"/>
                </a:lnTo>
                <a:lnTo>
                  <a:pt x="58377" y="21179"/>
                </a:lnTo>
                <a:lnTo>
                  <a:pt x="75476" y="17073"/>
                </a:lnTo>
                <a:lnTo>
                  <a:pt x="89425" y="12073"/>
                </a:lnTo>
                <a:lnTo>
                  <a:pt x="98670" y="9406"/>
                </a:lnTo>
                <a:lnTo>
                  <a:pt x="109595" y="6676"/>
                </a:lnTo>
                <a:lnTo>
                  <a:pt x="121641" y="3903"/>
                </a:lnTo>
                <a:lnTo>
                  <a:pt x="132529" y="2055"/>
                </a:lnTo>
                <a:lnTo>
                  <a:pt x="142646" y="822"/>
                </a:lnTo>
                <a:lnTo>
                  <a:pt x="152247" y="0"/>
                </a:lnTo>
                <a:lnTo>
                  <a:pt x="164363" y="405"/>
                </a:lnTo>
                <a:lnTo>
                  <a:pt x="178155" y="1628"/>
                </a:lnTo>
                <a:lnTo>
                  <a:pt x="193065" y="3395"/>
                </a:lnTo>
                <a:lnTo>
                  <a:pt x="205863" y="4573"/>
                </a:lnTo>
                <a:lnTo>
                  <a:pt x="217252" y="5359"/>
                </a:lnTo>
                <a:lnTo>
                  <a:pt x="227703" y="5883"/>
                </a:lnTo>
                <a:lnTo>
                  <a:pt x="244394" y="9005"/>
                </a:lnTo>
                <a:lnTo>
                  <a:pt x="258162" y="13567"/>
                </a:lnTo>
                <a:lnTo>
                  <a:pt x="276624" y="21491"/>
                </a:lnTo>
                <a:lnTo>
                  <a:pt x="294159" y="29871"/>
                </a:lnTo>
                <a:lnTo>
                  <a:pt x="305680" y="35541"/>
                </a:lnTo>
                <a:lnTo>
                  <a:pt x="310467" y="39339"/>
                </a:lnTo>
                <a:lnTo>
                  <a:pt x="314611" y="43776"/>
                </a:lnTo>
                <a:lnTo>
                  <a:pt x="318326" y="48639"/>
                </a:lnTo>
                <a:lnTo>
                  <a:pt x="327534" y="56583"/>
                </a:lnTo>
                <a:lnTo>
                  <a:pt x="332656" y="60034"/>
                </a:lnTo>
                <a:lnTo>
                  <a:pt x="336071" y="64240"/>
                </a:lnTo>
                <a:lnTo>
                  <a:pt x="338347" y="68949"/>
                </a:lnTo>
                <a:lnTo>
                  <a:pt x="339865" y="73994"/>
                </a:lnTo>
                <a:lnTo>
                  <a:pt x="340877" y="80214"/>
                </a:lnTo>
                <a:lnTo>
                  <a:pt x="341552" y="87219"/>
                </a:lnTo>
                <a:lnTo>
                  <a:pt x="342001" y="94746"/>
                </a:lnTo>
                <a:lnTo>
                  <a:pt x="342501" y="108189"/>
                </a:lnTo>
                <a:lnTo>
                  <a:pt x="342634" y="114441"/>
                </a:lnTo>
                <a:lnTo>
                  <a:pt x="341770" y="120514"/>
                </a:lnTo>
                <a:lnTo>
                  <a:pt x="340242" y="126468"/>
                </a:lnTo>
                <a:lnTo>
                  <a:pt x="338270" y="132342"/>
                </a:lnTo>
                <a:lnTo>
                  <a:pt x="335052" y="138163"/>
                </a:lnTo>
                <a:lnTo>
                  <a:pt x="331000" y="143949"/>
                </a:lnTo>
                <a:lnTo>
                  <a:pt x="326394" y="149711"/>
                </a:lnTo>
                <a:lnTo>
                  <a:pt x="321419" y="155457"/>
                </a:lnTo>
                <a:lnTo>
                  <a:pt x="316197" y="161193"/>
                </a:lnTo>
                <a:lnTo>
                  <a:pt x="305315" y="172647"/>
                </a:lnTo>
                <a:lnTo>
                  <a:pt x="294128" y="184087"/>
                </a:lnTo>
                <a:lnTo>
                  <a:pt x="285621" y="190757"/>
                </a:lnTo>
                <a:lnTo>
                  <a:pt x="275186" y="198062"/>
                </a:lnTo>
                <a:lnTo>
                  <a:pt x="263468" y="205788"/>
                </a:lnTo>
                <a:lnTo>
                  <a:pt x="253750" y="211892"/>
                </a:lnTo>
                <a:lnTo>
                  <a:pt x="245367" y="216914"/>
                </a:lnTo>
                <a:lnTo>
                  <a:pt x="230020" y="225034"/>
                </a:lnTo>
                <a:lnTo>
                  <a:pt x="213673" y="231818"/>
                </a:lnTo>
                <a:lnTo>
                  <a:pt x="196884" y="238008"/>
                </a:lnTo>
                <a:lnTo>
                  <a:pt x="162822" y="249742"/>
                </a:lnTo>
                <a:lnTo>
                  <a:pt x="145708" y="252959"/>
                </a:lnTo>
                <a:lnTo>
                  <a:pt x="129529" y="254389"/>
                </a:lnTo>
                <a:lnTo>
                  <a:pt x="115989" y="255025"/>
                </a:lnTo>
                <a:lnTo>
                  <a:pt x="97655" y="255382"/>
                </a:lnTo>
                <a:lnTo>
                  <a:pt x="75608" y="255488"/>
                </a:lnTo>
                <a:lnTo>
                  <a:pt x="61861" y="252973"/>
                </a:lnTo>
                <a:lnTo>
                  <a:pt x="46615" y="248148"/>
                </a:lnTo>
                <a:lnTo>
                  <a:pt x="46317" y="246800"/>
                </a:lnTo>
                <a:lnTo>
                  <a:pt x="47071" y="244948"/>
                </a:lnTo>
                <a:lnTo>
                  <a:pt x="52682" y="237792"/>
                </a:lnTo>
                <a:lnTo>
                  <a:pt x="60377" y="229638"/>
                </a:lnTo>
                <a:lnTo>
                  <a:pt x="63112" y="226840"/>
                </a:lnTo>
                <a:lnTo>
                  <a:pt x="66840" y="224974"/>
                </a:lnTo>
                <a:lnTo>
                  <a:pt x="83093" y="220443"/>
                </a:lnTo>
                <a:lnTo>
                  <a:pt x="101066" y="212632"/>
                </a:lnTo>
                <a:lnTo>
                  <a:pt x="116674" y="207891"/>
                </a:lnTo>
                <a:lnTo>
                  <a:pt x="133770" y="205784"/>
                </a:lnTo>
                <a:lnTo>
                  <a:pt x="146331" y="205222"/>
                </a:lnTo>
                <a:lnTo>
                  <a:pt x="183692" y="204431"/>
                </a:lnTo>
                <a:lnTo>
                  <a:pt x="193899" y="204319"/>
                </a:lnTo>
                <a:lnTo>
                  <a:pt x="210229" y="205198"/>
                </a:lnTo>
                <a:lnTo>
                  <a:pt x="253773" y="208714"/>
                </a:lnTo>
                <a:lnTo>
                  <a:pt x="297256" y="213452"/>
                </a:lnTo>
                <a:lnTo>
                  <a:pt x="318186" y="216049"/>
                </a:lnTo>
                <a:lnTo>
                  <a:pt x="335949" y="218733"/>
                </a:lnTo>
                <a:lnTo>
                  <a:pt x="351601" y="221474"/>
                </a:lnTo>
                <a:lnTo>
                  <a:pt x="365846" y="224255"/>
                </a:lnTo>
                <a:lnTo>
                  <a:pt x="378200" y="226108"/>
                </a:lnTo>
                <a:lnTo>
                  <a:pt x="389294" y="227344"/>
                </a:lnTo>
                <a:lnTo>
                  <a:pt x="399547" y="228167"/>
                </a:lnTo>
                <a:lnTo>
                  <a:pt x="414002" y="230622"/>
                </a:lnTo>
                <a:lnTo>
                  <a:pt x="431259" y="234163"/>
                </a:lnTo>
                <a:lnTo>
                  <a:pt x="450384" y="238428"/>
                </a:lnTo>
                <a:lnTo>
                  <a:pt x="465991" y="242225"/>
                </a:lnTo>
                <a:lnTo>
                  <a:pt x="479254" y="245709"/>
                </a:lnTo>
                <a:lnTo>
                  <a:pt x="490952" y="248983"/>
                </a:lnTo>
                <a:lnTo>
                  <a:pt x="507324" y="252119"/>
                </a:lnTo>
                <a:lnTo>
                  <a:pt x="526812" y="255162"/>
                </a:lnTo>
                <a:lnTo>
                  <a:pt x="591503" y="2641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05"/>
          <p:cNvSpPr/>
          <p:nvPr/>
        </p:nvSpPr>
        <p:spPr>
          <a:xfrm>
            <a:off x="4246245" y="5254942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325755" y="8573"/>
                </a:moveTo>
                <a:lnTo>
                  <a:pt x="159905" y="8573"/>
                </a:lnTo>
                <a:lnTo>
                  <a:pt x="131368" y="76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06"/>
          <p:cNvSpPr/>
          <p:nvPr/>
        </p:nvSpPr>
        <p:spPr>
          <a:xfrm>
            <a:off x="4169092" y="524637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07"/>
          <p:cNvSpPr/>
          <p:nvPr/>
        </p:nvSpPr>
        <p:spPr>
          <a:xfrm>
            <a:off x="4306252" y="5237797"/>
            <a:ext cx="265749" cy="22085"/>
          </a:xfrm>
          <a:custGeom>
            <a:avLst/>
            <a:gdLst/>
            <a:ahLst/>
            <a:cxnLst/>
            <a:rect l="0" t="0" r="0" b="0"/>
            <a:pathLst>
              <a:path w="265749" h="22085">
                <a:moveTo>
                  <a:pt x="265748" y="17145"/>
                </a:moveTo>
                <a:lnTo>
                  <a:pt x="261197" y="21696"/>
                </a:lnTo>
                <a:lnTo>
                  <a:pt x="258904" y="22084"/>
                </a:lnTo>
                <a:lnTo>
                  <a:pt x="256422" y="21390"/>
                </a:lnTo>
                <a:lnTo>
                  <a:pt x="253816" y="19975"/>
                </a:lnTo>
                <a:lnTo>
                  <a:pt x="250173" y="19032"/>
                </a:lnTo>
                <a:lnTo>
                  <a:pt x="245839" y="18403"/>
                </a:lnTo>
                <a:lnTo>
                  <a:pt x="241046" y="17983"/>
                </a:lnTo>
                <a:lnTo>
                  <a:pt x="234992" y="17704"/>
                </a:lnTo>
                <a:lnTo>
                  <a:pt x="220646" y="17394"/>
                </a:lnTo>
                <a:lnTo>
                  <a:pt x="211867" y="16358"/>
                </a:lnTo>
                <a:lnTo>
                  <a:pt x="202205" y="14716"/>
                </a:lnTo>
                <a:lnTo>
                  <a:pt x="191953" y="12668"/>
                </a:lnTo>
                <a:lnTo>
                  <a:pt x="181309" y="11303"/>
                </a:lnTo>
                <a:lnTo>
                  <a:pt x="170403" y="10393"/>
                </a:lnTo>
                <a:lnTo>
                  <a:pt x="159322" y="9786"/>
                </a:lnTo>
                <a:lnTo>
                  <a:pt x="79767" y="2921"/>
                </a:lnTo>
                <a:lnTo>
                  <a:pt x="64608" y="194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08"/>
          <p:cNvSpPr/>
          <p:nvPr/>
        </p:nvSpPr>
        <p:spPr>
          <a:xfrm>
            <a:off x="4203382" y="5220652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257175" y="8573"/>
                </a:moveTo>
                <a:lnTo>
                  <a:pt x="234421" y="8573"/>
                </a:lnTo>
                <a:lnTo>
                  <a:pt x="185150" y="6033"/>
                </a:lnTo>
                <a:lnTo>
                  <a:pt x="152008" y="4022"/>
                </a:lnTo>
                <a:lnTo>
                  <a:pt x="89784" y="178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09"/>
          <p:cNvSpPr/>
          <p:nvPr/>
        </p:nvSpPr>
        <p:spPr>
          <a:xfrm>
            <a:off x="3708843" y="5203652"/>
            <a:ext cx="852218" cy="85228"/>
          </a:xfrm>
          <a:custGeom>
            <a:avLst/>
            <a:gdLst/>
            <a:ahLst/>
            <a:cxnLst/>
            <a:rect l="0" t="0" r="0" b="0"/>
            <a:pathLst>
              <a:path w="852218" h="85228">
                <a:moveTo>
                  <a:pt x="528829" y="34145"/>
                </a:moveTo>
                <a:lnTo>
                  <a:pt x="501524" y="29595"/>
                </a:lnTo>
                <a:lnTo>
                  <a:pt x="483039" y="27360"/>
                </a:lnTo>
                <a:lnTo>
                  <a:pt x="461921" y="26102"/>
                </a:lnTo>
                <a:lnTo>
                  <a:pt x="444800" y="24856"/>
                </a:lnTo>
                <a:lnTo>
                  <a:pt x="414966" y="21126"/>
                </a:lnTo>
                <a:lnTo>
                  <a:pt x="401485" y="18798"/>
                </a:lnTo>
                <a:lnTo>
                  <a:pt x="389640" y="16294"/>
                </a:lnTo>
                <a:lnTo>
                  <a:pt x="345548" y="5431"/>
                </a:lnTo>
                <a:lnTo>
                  <a:pt x="335204" y="3572"/>
                </a:lnTo>
                <a:lnTo>
                  <a:pt x="316091" y="1507"/>
                </a:lnTo>
                <a:lnTo>
                  <a:pt x="303184" y="957"/>
                </a:lnTo>
                <a:lnTo>
                  <a:pt x="271062" y="345"/>
                </a:lnTo>
                <a:lnTo>
                  <a:pt x="220044" y="0"/>
                </a:lnTo>
                <a:lnTo>
                  <a:pt x="201052" y="904"/>
                </a:lnTo>
                <a:lnTo>
                  <a:pt x="180771" y="2460"/>
                </a:lnTo>
                <a:lnTo>
                  <a:pt x="143631" y="5775"/>
                </a:lnTo>
                <a:lnTo>
                  <a:pt x="120775" y="7249"/>
                </a:lnTo>
                <a:lnTo>
                  <a:pt x="101727" y="7904"/>
                </a:lnTo>
                <a:lnTo>
                  <a:pt x="67318" y="8273"/>
                </a:lnTo>
                <a:lnTo>
                  <a:pt x="22693" y="8397"/>
                </a:lnTo>
                <a:lnTo>
                  <a:pt x="10828" y="10954"/>
                </a:lnTo>
                <a:lnTo>
                  <a:pt x="0" y="15806"/>
                </a:lnTo>
                <a:lnTo>
                  <a:pt x="63" y="16204"/>
                </a:lnTo>
                <a:lnTo>
                  <a:pt x="1059" y="16470"/>
                </a:lnTo>
                <a:lnTo>
                  <a:pt x="19710" y="16843"/>
                </a:lnTo>
                <a:lnTo>
                  <a:pt x="32254" y="16896"/>
                </a:lnTo>
                <a:lnTo>
                  <a:pt x="51094" y="17883"/>
                </a:lnTo>
                <a:lnTo>
                  <a:pt x="99967" y="21520"/>
                </a:lnTo>
                <a:lnTo>
                  <a:pt x="203204" y="30664"/>
                </a:lnTo>
                <a:lnTo>
                  <a:pt x="234564" y="32598"/>
                </a:lnTo>
                <a:lnTo>
                  <a:pt x="260567" y="33458"/>
                </a:lnTo>
                <a:lnTo>
                  <a:pt x="272836" y="33687"/>
                </a:lnTo>
                <a:lnTo>
                  <a:pt x="287682" y="34792"/>
                </a:lnTo>
                <a:lnTo>
                  <a:pt x="304247" y="36481"/>
                </a:lnTo>
                <a:lnTo>
                  <a:pt x="321957" y="38560"/>
                </a:lnTo>
                <a:lnTo>
                  <a:pt x="336622" y="39946"/>
                </a:lnTo>
                <a:lnTo>
                  <a:pt x="360536" y="41486"/>
                </a:lnTo>
                <a:lnTo>
                  <a:pt x="383230" y="42170"/>
                </a:lnTo>
                <a:lnTo>
                  <a:pt x="443801" y="42686"/>
                </a:lnTo>
                <a:lnTo>
                  <a:pt x="485959" y="40164"/>
                </a:lnTo>
                <a:lnTo>
                  <a:pt x="514537" y="38157"/>
                </a:lnTo>
                <a:lnTo>
                  <a:pt x="540256" y="36820"/>
                </a:lnTo>
                <a:lnTo>
                  <a:pt x="603546" y="34938"/>
                </a:lnTo>
                <a:lnTo>
                  <a:pt x="646952" y="34301"/>
                </a:lnTo>
                <a:lnTo>
                  <a:pt x="852217" y="34145"/>
                </a:lnTo>
                <a:lnTo>
                  <a:pt x="850148" y="36050"/>
                </a:lnTo>
                <a:lnTo>
                  <a:pt x="845912" y="39225"/>
                </a:lnTo>
                <a:lnTo>
                  <a:pt x="840230" y="43247"/>
                </a:lnTo>
                <a:lnTo>
                  <a:pt x="834537" y="45928"/>
                </a:lnTo>
                <a:lnTo>
                  <a:pt x="828837" y="47715"/>
                </a:lnTo>
                <a:lnTo>
                  <a:pt x="823132" y="48907"/>
                </a:lnTo>
                <a:lnTo>
                  <a:pt x="796899" y="55135"/>
                </a:lnTo>
                <a:lnTo>
                  <a:pt x="778464" y="57761"/>
                </a:lnTo>
                <a:lnTo>
                  <a:pt x="755983" y="59881"/>
                </a:lnTo>
                <a:lnTo>
                  <a:pt x="720591" y="63999"/>
                </a:lnTo>
                <a:lnTo>
                  <a:pt x="705248" y="65477"/>
                </a:lnTo>
                <a:lnTo>
                  <a:pt x="582546" y="74067"/>
                </a:lnTo>
                <a:lnTo>
                  <a:pt x="549846" y="75700"/>
                </a:lnTo>
                <a:lnTo>
                  <a:pt x="523247" y="76427"/>
                </a:lnTo>
                <a:lnTo>
                  <a:pt x="453644" y="76957"/>
                </a:lnTo>
                <a:lnTo>
                  <a:pt x="316260" y="77007"/>
                </a:lnTo>
                <a:lnTo>
                  <a:pt x="299486" y="77959"/>
                </a:lnTo>
                <a:lnTo>
                  <a:pt x="220143" y="83793"/>
                </a:lnTo>
                <a:lnTo>
                  <a:pt x="199230" y="84786"/>
                </a:lnTo>
                <a:lnTo>
                  <a:pt x="183586" y="85227"/>
                </a:lnTo>
                <a:lnTo>
                  <a:pt x="179604" y="84393"/>
                </a:lnTo>
                <a:lnTo>
                  <a:pt x="177903" y="82883"/>
                </a:lnTo>
                <a:lnTo>
                  <a:pt x="177720" y="80925"/>
                </a:lnTo>
                <a:lnTo>
                  <a:pt x="178551" y="79619"/>
                </a:lnTo>
                <a:lnTo>
                  <a:pt x="180058" y="78748"/>
                </a:lnTo>
                <a:lnTo>
                  <a:pt x="182015" y="78168"/>
                </a:lnTo>
                <a:lnTo>
                  <a:pt x="205687" y="77237"/>
                </a:lnTo>
                <a:lnTo>
                  <a:pt x="271756" y="77017"/>
                </a:lnTo>
                <a:lnTo>
                  <a:pt x="284105" y="76061"/>
                </a:lnTo>
                <a:lnTo>
                  <a:pt x="299005" y="74471"/>
                </a:lnTo>
                <a:lnTo>
                  <a:pt x="315605" y="72459"/>
                </a:lnTo>
                <a:lnTo>
                  <a:pt x="330482" y="72070"/>
                </a:lnTo>
                <a:lnTo>
                  <a:pt x="344211" y="72764"/>
                </a:lnTo>
                <a:lnTo>
                  <a:pt x="368671" y="74169"/>
                </a:lnTo>
                <a:lnTo>
                  <a:pt x="389068" y="71619"/>
                </a:lnTo>
                <a:lnTo>
                  <a:pt x="403270" y="70557"/>
                </a:lnTo>
                <a:lnTo>
                  <a:pt x="420358" y="69850"/>
                </a:lnTo>
                <a:lnTo>
                  <a:pt x="439370" y="69378"/>
                </a:lnTo>
                <a:lnTo>
                  <a:pt x="548043" y="68714"/>
                </a:lnTo>
                <a:lnTo>
                  <a:pt x="588310" y="69574"/>
                </a:lnTo>
                <a:lnTo>
                  <a:pt x="760286" y="77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10"/>
          <p:cNvSpPr/>
          <p:nvPr/>
        </p:nvSpPr>
        <p:spPr>
          <a:xfrm>
            <a:off x="3995241" y="5272087"/>
            <a:ext cx="371019" cy="385764"/>
          </a:xfrm>
          <a:custGeom>
            <a:avLst/>
            <a:gdLst/>
            <a:ahLst/>
            <a:cxnLst/>
            <a:rect l="0" t="0" r="0" b="0"/>
            <a:pathLst>
              <a:path w="371019" h="385764">
                <a:moveTo>
                  <a:pt x="371018" y="0"/>
                </a:moveTo>
                <a:lnTo>
                  <a:pt x="352816" y="4551"/>
                </a:lnTo>
                <a:lnTo>
                  <a:pt x="345548" y="5892"/>
                </a:lnTo>
                <a:lnTo>
                  <a:pt x="338798" y="6785"/>
                </a:lnTo>
                <a:lnTo>
                  <a:pt x="332393" y="7381"/>
                </a:lnTo>
                <a:lnTo>
                  <a:pt x="325266" y="7778"/>
                </a:lnTo>
                <a:lnTo>
                  <a:pt x="309726" y="8219"/>
                </a:lnTo>
                <a:lnTo>
                  <a:pt x="275515" y="10956"/>
                </a:lnTo>
                <a:lnTo>
                  <a:pt x="253057" y="13019"/>
                </a:lnTo>
                <a:lnTo>
                  <a:pt x="234275" y="14394"/>
                </a:lnTo>
                <a:lnTo>
                  <a:pt x="217944" y="15311"/>
                </a:lnTo>
                <a:lnTo>
                  <a:pt x="190591" y="16330"/>
                </a:lnTo>
                <a:lnTo>
                  <a:pt x="168908" y="16783"/>
                </a:lnTo>
                <a:lnTo>
                  <a:pt x="126984" y="17038"/>
                </a:lnTo>
                <a:lnTo>
                  <a:pt x="114984" y="18026"/>
                </a:lnTo>
                <a:lnTo>
                  <a:pt x="105079" y="19638"/>
                </a:lnTo>
                <a:lnTo>
                  <a:pt x="96570" y="21664"/>
                </a:lnTo>
                <a:lnTo>
                  <a:pt x="88993" y="23015"/>
                </a:lnTo>
                <a:lnTo>
                  <a:pt x="82037" y="23916"/>
                </a:lnTo>
                <a:lnTo>
                  <a:pt x="75494" y="24517"/>
                </a:lnTo>
                <a:lnTo>
                  <a:pt x="69227" y="24917"/>
                </a:lnTo>
                <a:lnTo>
                  <a:pt x="57184" y="25362"/>
                </a:lnTo>
                <a:lnTo>
                  <a:pt x="44245" y="25612"/>
                </a:lnTo>
                <a:lnTo>
                  <a:pt x="43631" y="25648"/>
                </a:lnTo>
                <a:lnTo>
                  <a:pt x="48031" y="25686"/>
                </a:lnTo>
                <a:lnTo>
                  <a:pt x="50919" y="24744"/>
                </a:lnTo>
                <a:lnTo>
                  <a:pt x="56667" y="21158"/>
                </a:lnTo>
                <a:lnTo>
                  <a:pt x="64296" y="19820"/>
                </a:lnTo>
                <a:lnTo>
                  <a:pt x="75096" y="18928"/>
                </a:lnTo>
                <a:lnTo>
                  <a:pt x="88012" y="18334"/>
                </a:lnTo>
                <a:lnTo>
                  <a:pt x="109958" y="18890"/>
                </a:lnTo>
                <a:lnTo>
                  <a:pt x="198840" y="23271"/>
                </a:lnTo>
                <a:lnTo>
                  <a:pt x="251315" y="24630"/>
                </a:lnTo>
                <a:lnTo>
                  <a:pt x="270261" y="25945"/>
                </a:lnTo>
                <a:lnTo>
                  <a:pt x="284797" y="27774"/>
                </a:lnTo>
                <a:lnTo>
                  <a:pt x="312713" y="33003"/>
                </a:lnTo>
                <a:lnTo>
                  <a:pt x="313097" y="33432"/>
                </a:lnTo>
                <a:lnTo>
                  <a:pt x="308446" y="33909"/>
                </a:lnTo>
                <a:lnTo>
                  <a:pt x="305491" y="34989"/>
                </a:lnTo>
                <a:lnTo>
                  <a:pt x="299668" y="38728"/>
                </a:lnTo>
                <a:lnTo>
                  <a:pt x="288825" y="41025"/>
                </a:lnTo>
                <a:lnTo>
                  <a:pt x="281932" y="41638"/>
                </a:lnTo>
                <a:lnTo>
                  <a:pt x="273528" y="42999"/>
                </a:lnTo>
                <a:lnTo>
                  <a:pt x="264115" y="44858"/>
                </a:lnTo>
                <a:lnTo>
                  <a:pt x="217081" y="54687"/>
                </a:lnTo>
                <a:lnTo>
                  <a:pt x="196956" y="57413"/>
                </a:lnTo>
                <a:lnTo>
                  <a:pt x="144115" y="62982"/>
                </a:lnTo>
                <a:lnTo>
                  <a:pt x="119737" y="64848"/>
                </a:lnTo>
                <a:lnTo>
                  <a:pt x="97770" y="66092"/>
                </a:lnTo>
                <a:lnTo>
                  <a:pt x="49709" y="67843"/>
                </a:lnTo>
                <a:lnTo>
                  <a:pt x="39654" y="68089"/>
                </a:lnTo>
                <a:lnTo>
                  <a:pt x="31046" y="69205"/>
                </a:lnTo>
                <a:lnTo>
                  <a:pt x="23403" y="70901"/>
                </a:lnTo>
                <a:lnTo>
                  <a:pt x="16402" y="72985"/>
                </a:lnTo>
                <a:lnTo>
                  <a:pt x="10783" y="73422"/>
                </a:lnTo>
                <a:lnTo>
                  <a:pt x="6084" y="72761"/>
                </a:lnTo>
                <a:lnTo>
                  <a:pt x="1999" y="71367"/>
                </a:lnTo>
                <a:lnTo>
                  <a:pt x="228" y="70438"/>
                </a:lnTo>
                <a:lnTo>
                  <a:pt x="0" y="69819"/>
                </a:lnTo>
                <a:lnTo>
                  <a:pt x="800" y="69406"/>
                </a:lnTo>
                <a:lnTo>
                  <a:pt x="11028" y="68825"/>
                </a:lnTo>
                <a:lnTo>
                  <a:pt x="26124" y="68653"/>
                </a:lnTo>
                <a:lnTo>
                  <a:pt x="35361" y="67676"/>
                </a:lnTo>
                <a:lnTo>
                  <a:pt x="60865" y="64050"/>
                </a:lnTo>
                <a:lnTo>
                  <a:pt x="78524" y="62703"/>
                </a:lnTo>
                <a:lnTo>
                  <a:pt x="98870" y="61805"/>
                </a:lnTo>
                <a:lnTo>
                  <a:pt x="142432" y="60806"/>
                </a:lnTo>
                <a:lnTo>
                  <a:pt x="184017" y="60363"/>
                </a:lnTo>
                <a:lnTo>
                  <a:pt x="195868" y="61197"/>
                </a:lnTo>
                <a:lnTo>
                  <a:pt x="201864" y="62705"/>
                </a:lnTo>
                <a:lnTo>
                  <a:pt x="203956" y="64664"/>
                </a:lnTo>
                <a:lnTo>
                  <a:pt x="200589" y="66921"/>
                </a:lnTo>
                <a:lnTo>
                  <a:pt x="193581" y="69379"/>
                </a:lnTo>
                <a:lnTo>
                  <a:pt x="184147" y="71970"/>
                </a:lnTo>
                <a:lnTo>
                  <a:pt x="166044" y="77389"/>
                </a:lnTo>
                <a:lnTo>
                  <a:pt x="157217" y="80168"/>
                </a:lnTo>
                <a:lnTo>
                  <a:pt x="148474" y="82020"/>
                </a:lnTo>
                <a:lnTo>
                  <a:pt x="139788" y="83255"/>
                </a:lnTo>
                <a:lnTo>
                  <a:pt x="131140" y="84079"/>
                </a:lnTo>
                <a:lnTo>
                  <a:pt x="120612" y="85580"/>
                </a:lnTo>
                <a:lnTo>
                  <a:pt x="96214" y="89788"/>
                </a:lnTo>
                <a:lnTo>
                  <a:pt x="84946" y="91291"/>
                </a:lnTo>
                <a:lnTo>
                  <a:pt x="74576" y="92294"/>
                </a:lnTo>
                <a:lnTo>
                  <a:pt x="64805" y="92962"/>
                </a:lnTo>
                <a:lnTo>
                  <a:pt x="66864" y="94359"/>
                </a:lnTo>
                <a:lnTo>
                  <a:pt x="76809" y="96244"/>
                </a:lnTo>
                <a:lnTo>
                  <a:pt x="92011" y="98453"/>
                </a:lnTo>
                <a:lnTo>
                  <a:pt x="122149" y="99925"/>
                </a:lnTo>
                <a:lnTo>
                  <a:pt x="305681" y="102794"/>
                </a:lnTo>
                <a:lnTo>
                  <a:pt x="305553" y="102819"/>
                </a:lnTo>
                <a:lnTo>
                  <a:pt x="304514" y="102836"/>
                </a:lnTo>
                <a:lnTo>
                  <a:pt x="283041" y="107935"/>
                </a:lnTo>
                <a:lnTo>
                  <a:pt x="266647" y="111962"/>
                </a:lnTo>
                <a:lnTo>
                  <a:pt x="251908" y="114646"/>
                </a:lnTo>
                <a:lnTo>
                  <a:pt x="238271" y="116436"/>
                </a:lnTo>
                <a:lnTo>
                  <a:pt x="225370" y="117628"/>
                </a:lnTo>
                <a:lnTo>
                  <a:pt x="213912" y="118425"/>
                </a:lnTo>
                <a:lnTo>
                  <a:pt x="203416" y="118954"/>
                </a:lnTo>
                <a:lnTo>
                  <a:pt x="193561" y="119308"/>
                </a:lnTo>
                <a:lnTo>
                  <a:pt x="184133" y="120497"/>
                </a:lnTo>
                <a:lnTo>
                  <a:pt x="174991" y="122241"/>
                </a:lnTo>
                <a:lnTo>
                  <a:pt x="166039" y="124357"/>
                </a:lnTo>
                <a:lnTo>
                  <a:pt x="156260" y="125767"/>
                </a:lnTo>
                <a:lnTo>
                  <a:pt x="145931" y="126707"/>
                </a:lnTo>
                <a:lnTo>
                  <a:pt x="127152" y="127752"/>
                </a:lnTo>
                <a:lnTo>
                  <a:pt x="115631" y="128216"/>
                </a:lnTo>
                <a:lnTo>
                  <a:pt x="255021" y="128555"/>
                </a:lnTo>
                <a:lnTo>
                  <a:pt x="272732" y="129518"/>
                </a:lnTo>
                <a:lnTo>
                  <a:pt x="283587" y="131113"/>
                </a:lnTo>
                <a:lnTo>
                  <a:pt x="293107" y="134472"/>
                </a:lnTo>
                <a:lnTo>
                  <a:pt x="294313" y="135368"/>
                </a:lnTo>
                <a:lnTo>
                  <a:pt x="294164" y="135966"/>
                </a:lnTo>
                <a:lnTo>
                  <a:pt x="284852" y="141357"/>
                </a:lnTo>
                <a:lnTo>
                  <a:pt x="270029" y="148987"/>
                </a:lnTo>
                <a:lnTo>
                  <a:pt x="263687" y="150760"/>
                </a:lnTo>
                <a:lnTo>
                  <a:pt x="256601" y="151942"/>
                </a:lnTo>
                <a:lnTo>
                  <a:pt x="249020" y="152730"/>
                </a:lnTo>
                <a:lnTo>
                  <a:pt x="240157" y="154207"/>
                </a:lnTo>
                <a:lnTo>
                  <a:pt x="230437" y="156145"/>
                </a:lnTo>
                <a:lnTo>
                  <a:pt x="220148" y="158390"/>
                </a:lnTo>
                <a:lnTo>
                  <a:pt x="210430" y="159885"/>
                </a:lnTo>
                <a:lnTo>
                  <a:pt x="201095" y="160883"/>
                </a:lnTo>
                <a:lnTo>
                  <a:pt x="192014" y="161548"/>
                </a:lnTo>
                <a:lnTo>
                  <a:pt x="181197" y="162944"/>
                </a:lnTo>
                <a:lnTo>
                  <a:pt x="169224" y="164827"/>
                </a:lnTo>
                <a:lnTo>
                  <a:pt x="156478" y="167035"/>
                </a:lnTo>
                <a:lnTo>
                  <a:pt x="145124" y="168506"/>
                </a:lnTo>
                <a:lnTo>
                  <a:pt x="134697" y="169487"/>
                </a:lnTo>
                <a:lnTo>
                  <a:pt x="124889" y="170142"/>
                </a:lnTo>
                <a:lnTo>
                  <a:pt x="121207" y="171531"/>
                </a:lnTo>
                <a:lnTo>
                  <a:pt x="121610" y="173408"/>
                </a:lnTo>
                <a:lnTo>
                  <a:pt x="124736" y="175613"/>
                </a:lnTo>
                <a:lnTo>
                  <a:pt x="133289" y="178063"/>
                </a:lnTo>
                <a:lnTo>
                  <a:pt x="138238" y="178716"/>
                </a:lnTo>
                <a:lnTo>
                  <a:pt x="145346" y="179151"/>
                </a:lnTo>
                <a:lnTo>
                  <a:pt x="163405" y="179636"/>
                </a:lnTo>
                <a:lnTo>
                  <a:pt x="272641" y="180020"/>
                </a:lnTo>
                <a:lnTo>
                  <a:pt x="274954" y="180973"/>
                </a:lnTo>
                <a:lnTo>
                  <a:pt x="274591" y="182561"/>
                </a:lnTo>
                <a:lnTo>
                  <a:pt x="272443" y="184572"/>
                </a:lnTo>
                <a:lnTo>
                  <a:pt x="269106" y="185913"/>
                </a:lnTo>
                <a:lnTo>
                  <a:pt x="260319" y="187403"/>
                </a:lnTo>
                <a:lnTo>
                  <a:pt x="250064" y="188066"/>
                </a:lnTo>
                <a:lnTo>
                  <a:pt x="244662" y="188242"/>
                </a:lnTo>
                <a:lnTo>
                  <a:pt x="218856" y="188490"/>
                </a:lnTo>
                <a:lnTo>
                  <a:pt x="205760" y="189478"/>
                </a:lnTo>
                <a:lnTo>
                  <a:pt x="190361" y="191089"/>
                </a:lnTo>
                <a:lnTo>
                  <a:pt x="173428" y="193115"/>
                </a:lnTo>
                <a:lnTo>
                  <a:pt x="160234" y="194466"/>
                </a:lnTo>
                <a:lnTo>
                  <a:pt x="149533" y="195367"/>
                </a:lnTo>
                <a:lnTo>
                  <a:pt x="140494" y="195967"/>
                </a:lnTo>
                <a:lnTo>
                  <a:pt x="136373" y="197319"/>
                </a:lnTo>
                <a:lnTo>
                  <a:pt x="135530" y="199174"/>
                </a:lnTo>
                <a:lnTo>
                  <a:pt x="136874" y="201363"/>
                </a:lnTo>
                <a:lnTo>
                  <a:pt x="139674" y="202822"/>
                </a:lnTo>
                <a:lnTo>
                  <a:pt x="147866" y="204443"/>
                </a:lnTo>
                <a:lnTo>
                  <a:pt x="155575" y="204876"/>
                </a:lnTo>
                <a:lnTo>
                  <a:pt x="176841" y="205356"/>
                </a:lnTo>
                <a:lnTo>
                  <a:pt x="220140" y="205627"/>
                </a:lnTo>
                <a:lnTo>
                  <a:pt x="236143" y="206617"/>
                </a:lnTo>
                <a:lnTo>
                  <a:pt x="252526" y="208230"/>
                </a:lnTo>
                <a:lnTo>
                  <a:pt x="269164" y="210258"/>
                </a:lnTo>
                <a:lnTo>
                  <a:pt x="282161" y="211609"/>
                </a:lnTo>
                <a:lnTo>
                  <a:pt x="292730" y="212510"/>
                </a:lnTo>
                <a:lnTo>
                  <a:pt x="301681" y="213111"/>
                </a:lnTo>
                <a:lnTo>
                  <a:pt x="306696" y="214464"/>
                </a:lnTo>
                <a:lnTo>
                  <a:pt x="309087" y="216319"/>
                </a:lnTo>
                <a:lnTo>
                  <a:pt x="309729" y="218507"/>
                </a:lnTo>
                <a:lnTo>
                  <a:pt x="309203" y="219966"/>
                </a:lnTo>
                <a:lnTo>
                  <a:pt x="307901" y="220940"/>
                </a:lnTo>
                <a:lnTo>
                  <a:pt x="306080" y="221588"/>
                </a:lnTo>
                <a:lnTo>
                  <a:pt x="298977" y="222309"/>
                </a:lnTo>
                <a:lnTo>
                  <a:pt x="288518" y="223582"/>
                </a:lnTo>
                <a:lnTo>
                  <a:pt x="281728" y="225254"/>
                </a:lnTo>
                <a:lnTo>
                  <a:pt x="274344" y="227322"/>
                </a:lnTo>
                <a:lnTo>
                  <a:pt x="266563" y="228701"/>
                </a:lnTo>
                <a:lnTo>
                  <a:pt x="258519" y="229620"/>
                </a:lnTo>
                <a:lnTo>
                  <a:pt x="250299" y="230232"/>
                </a:lnTo>
                <a:lnTo>
                  <a:pt x="239104" y="230641"/>
                </a:lnTo>
                <a:lnTo>
                  <a:pt x="211425" y="231094"/>
                </a:lnTo>
                <a:lnTo>
                  <a:pt x="201758" y="232168"/>
                </a:lnTo>
                <a:lnTo>
                  <a:pt x="195313" y="233836"/>
                </a:lnTo>
                <a:lnTo>
                  <a:pt x="191017" y="235901"/>
                </a:lnTo>
                <a:lnTo>
                  <a:pt x="190057" y="237277"/>
                </a:lnTo>
                <a:lnTo>
                  <a:pt x="191322" y="238195"/>
                </a:lnTo>
                <a:lnTo>
                  <a:pt x="194071" y="238807"/>
                </a:lnTo>
                <a:lnTo>
                  <a:pt x="200666" y="239214"/>
                </a:lnTo>
                <a:lnTo>
                  <a:pt x="220694" y="239668"/>
                </a:lnTo>
                <a:lnTo>
                  <a:pt x="286529" y="239999"/>
                </a:lnTo>
                <a:lnTo>
                  <a:pt x="293737" y="240961"/>
                </a:lnTo>
                <a:lnTo>
                  <a:pt x="300447" y="242556"/>
                </a:lnTo>
                <a:lnTo>
                  <a:pt x="310126" y="245915"/>
                </a:lnTo>
                <a:lnTo>
                  <a:pt x="311374" y="246811"/>
                </a:lnTo>
                <a:lnTo>
                  <a:pt x="311253" y="247408"/>
                </a:lnTo>
                <a:lnTo>
                  <a:pt x="300959" y="250612"/>
                </a:lnTo>
                <a:lnTo>
                  <a:pt x="292879" y="252799"/>
                </a:lnTo>
                <a:lnTo>
                  <a:pt x="281778" y="254258"/>
                </a:lnTo>
                <a:lnTo>
                  <a:pt x="268663" y="255230"/>
                </a:lnTo>
                <a:lnTo>
                  <a:pt x="241707" y="256311"/>
                </a:lnTo>
                <a:lnTo>
                  <a:pt x="220202" y="256791"/>
                </a:lnTo>
                <a:lnTo>
                  <a:pt x="210467" y="257871"/>
                </a:lnTo>
                <a:lnTo>
                  <a:pt x="201119" y="259544"/>
                </a:lnTo>
                <a:lnTo>
                  <a:pt x="192029" y="261612"/>
                </a:lnTo>
                <a:lnTo>
                  <a:pt x="185018" y="262991"/>
                </a:lnTo>
                <a:lnTo>
                  <a:pt x="174687" y="264522"/>
                </a:lnTo>
                <a:lnTo>
                  <a:pt x="172503" y="264931"/>
                </a:lnTo>
                <a:lnTo>
                  <a:pt x="172000" y="265203"/>
                </a:lnTo>
                <a:lnTo>
                  <a:pt x="172617" y="265385"/>
                </a:lnTo>
                <a:lnTo>
                  <a:pt x="182587" y="270191"/>
                </a:lnTo>
                <a:lnTo>
                  <a:pt x="190153" y="271568"/>
                </a:lnTo>
                <a:lnTo>
                  <a:pt x="199959" y="272485"/>
                </a:lnTo>
                <a:lnTo>
                  <a:pt x="211259" y="273097"/>
                </a:lnTo>
                <a:lnTo>
                  <a:pt x="226412" y="274457"/>
                </a:lnTo>
                <a:lnTo>
                  <a:pt x="287703" y="280944"/>
                </a:lnTo>
                <a:lnTo>
                  <a:pt x="295472" y="281593"/>
                </a:lnTo>
                <a:lnTo>
                  <a:pt x="301565" y="282315"/>
                </a:lnTo>
                <a:lnTo>
                  <a:pt x="301856" y="282508"/>
                </a:lnTo>
                <a:lnTo>
                  <a:pt x="297715" y="287329"/>
                </a:lnTo>
                <a:lnTo>
                  <a:pt x="294527" y="288708"/>
                </a:lnTo>
                <a:lnTo>
                  <a:pt x="285905" y="290240"/>
                </a:lnTo>
                <a:lnTo>
                  <a:pt x="275723" y="293461"/>
                </a:lnTo>
                <a:lnTo>
                  <a:pt x="270341" y="295653"/>
                </a:lnTo>
                <a:lnTo>
                  <a:pt x="260085" y="297114"/>
                </a:lnTo>
                <a:lnTo>
                  <a:pt x="246580" y="298089"/>
                </a:lnTo>
                <a:lnTo>
                  <a:pt x="230910" y="298738"/>
                </a:lnTo>
                <a:lnTo>
                  <a:pt x="211890" y="301077"/>
                </a:lnTo>
                <a:lnTo>
                  <a:pt x="190638" y="304540"/>
                </a:lnTo>
                <a:lnTo>
                  <a:pt x="167897" y="308754"/>
                </a:lnTo>
                <a:lnTo>
                  <a:pt x="149880" y="311564"/>
                </a:lnTo>
                <a:lnTo>
                  <a:pt x="135010" y="313437"/>
                </a:lnTo>
                <a:lnTo>
                  <a:pt x="122240" y="314685"/>
                </a:lnTo>
                <a:lnTo>
                  <a:pt x="116583" y="316471"/>
                </a:lnTo>
                <a:lnTo>
                  <a:pt x="115670" y="318613"/>
                </a:lnTo>
                <a:lnTo>
                  <a:pt x="117919" y="320994"/>
                </a:lnTo>
                <a:lnTo>
                  <a:pt x="122275" y="322581"/>
                </a:lnTo>
                <a:lnTo>
                  <a:pt x="128037" y="323639"/>
                </a:lnTo>
                <a:lnTo>
                  <a:pt x="134736" y="324345"/>
                </a:lnTo>
                <a:lnTo>
                  <a:pt x="142059" y="323862"/>
                </a:lnTo>
                <a:lnTo>
                  <a:pt x="149799" y="322588"/>
                </a:lnTo>
                <a:lnTo>
                  <a:pt x="157816" y="320787"/>
                </a:lnTo>
                <a:lnTo>
                  <a:pt x="166019" y="319585"/>
                </a:lnTo>
                <a:lnTo>
                  <a:pt x="174344" y="318784"/>
                </a:lnTo>
                <a:lnTo>
                  <a:pt x="182753" y="318250"/>
                </a:lnTo>
                <a:lnTo>
                  <a:pt x="214955" y="317657"/>
                </a:lnTo>
                <a:lnTo>
                  <a:pt x="235543" y="317499"/>
                </a:lnTo>
                <a:lnTo>
                  <a:pt x="249270" y="318346"/>
                </a:lnTo>
                <a:lnTo>
                  <a:pt x="258420" y="319863"/>
                </a:lnTo>
                <a:lnTo>
                  <a:pt x="264521" y="321827"/>
                </a:lnTo>
                <a:lnTo>
                  <a:pt x="266682" y="323136"/>
                </a:lnTo>
                <a:lnTo>
                  <a:pt x="266218" y="324010"/>
                </a:lnTo>
                <a:lnTo>
                  <a:pt x="255861" y="325932"/>
                </a:lnTo>
                <a:lnTo>
                  <a:pt x="229032" y="329961"/>
                </a:lnTo>
                <a:lnTo>
                  <a:pt x="212544" y="331416"/>
                </a:lnTo>
                <a:lnTo>
                  <a:pt x="194883" y="332387"/>
                </a:lnTo>
                <a:lnTo>
                  <a:pt x="176443" y="333034"/>
                </a:lnTo>
                <a:lnTo>
                  <a:pt x="162244" y="334418"/>
                </a:lnTo>
                <a:lnTo>
                  <a:pt x="150873" y="336293"/>
                </a:lnTo>
                <a:lnTo>
                  <a:pt x="141387" y="338495"/>
                </a:lnTo>
                <a:lnTo>
                  <a:pt x="136968" y="339963"/>
                </a:lnTo>
                <a:lnTo>
                  <a:pt x="135928" y="340942"/>
                </a:lnTo>
                <a:lnTo>
                  <a:pt x="137139" y="341595"/>
                </a:lnTo>
                <a:lnTo>
                  <a:pt x="147945" y="342514"/>
                </a:lnTo>
                <a:lnTo>
                  <a:pt x="185966" y="342786"/>
                </a:lnTo>
                <a:lnTo>
                  <a:pt x="204788" y="343777"/>
                </a:lnTo>
                <a:lnTo>
                  <a:pt x="280442" y="350271"/>
                </a:lnTo>
                <a:lnTo>
                  <a:pt x="284917" y="351624"/>
                </a:lnTo>
                <a:lnTo>
                  <a:pt x="287900" y="353479"/>
                </a:lnTo>
                <a:lnTo>
                  <a:pt x="289888" y="355667"/>
                </a:lnTo>
                <a:lnTo>
                  <a:pt x="289309" y="358079"/>
                </a:lnTo>
                <a:lnTo>
                  <a:pt x="287018" y="360640"/>
                </a:lnTo>
                <a:lnTo>
                  <a:pt x="279393" y="366025"/>
                </a:lnTo>
                <a:lnTo>
                  <a:pt x="269654" y="371593"/>
                </a:lnTo>
                <a:lnTo>
                  <a:pt x="258975" y="377242"/>
                </a:lnTo>
                <a:lnTo>
                  <a:pt x="233859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11"/>
          <p:cNvSpPr/>
          <p:nvPr/>
        </p:nvSpPr>
        <p:spPr>
          <a:xfrm>
            <a:off x="3797741" y="5229225"/>
            <a:ext cx="303541" cy="351473"/>
          </a:xfrm>
          <a:custGeom>
            <a:avLst/>
            <a:gdLst/>
            <a:ahLst/>
            <a:cxnLst/>
            <a:rect l="0" t="0" r="0" b="0"/>
            <a:pathLst>
              <a:path w="303541" h="351473">
                <a:moveTo>
                  <a:pt x="62741" y="0"/>
                </a:moveTo>
                <a:lnTo>
                  <a:pt x="80945" y="4551"/>
                </a:lnTo>
                <a:lnTo>
                  <a:pt x="88212" y="5891"/>
                </a:lnTo>
                <a:lnTo>
                  <a:pt x="94962" y="6785"/>
                </a:lnTo>
                <a:lnTo>
                  <a:pt x="101366" y="7381"/>
                </a:lnTo>
                <a:lnTo>
                  <a:pt x="109446" y="8730"/>
                </a:lnTo>
                <a:lnTo>
                  <a:pt x="118643" y="10583"/>
                </a:lnTo>
                <a:lnTo>
                  <a:pt x="128584" y="12770"/>
                </a:lnTo>
                <a:lnTo>
                  <a:pt x="138068" y="15181"/>
                </a:lnTo>
                <a:lnTo>
                  <a:pt x="147249" y="17741"/>
                </a:lnTo>
                <a:lnTo>
                  <a:pt x="156228" y="20399"/>
                </a:lnTo>
                <a:lnTo>
                  <a:pt x="164118" y="23124"/>
                </a:lnTo>
                <a:lnTo>
                  <a:pt x="171283" y="25894"/>
                </a:lnTo>
                <a:lnTo>
                  <a:pt x="177965" y="28693"/>
                </a:lnTo>
                <a:lnTo>
                  <a:pt x="184325" y="31511"/>
                </a:lnTo>
                <a:lnTo>
                  <a:pt x="196471" y="37182"/>
                </a:lnTo>
                <a:lnTo>
                  <a:pt x="199519" y="39075"/>
                </a:lnTo>
                <a:lnTo>
                  <a:pt x="200599" y="40337"/>
                </a:lnTo>
                <a:lnTo>
                  <a:pt x="200367" y="41179"/>
                </a:lnTo>
                <a:lnTo>
                  <a:pt x="199259" y="41740"/>
                </a:lnTo>
                <a:lnTo>
                  <a:pt x="195488" y="42364"/>
                </a:lnTo>
                <a:lnTo>
                  <a:pt x="188097" y="42641"/>
                </a:lnTo>
                <a:lnTo>
                  <a:pt x="163066" y="42797"/>
                </a:lnTo>
                <a:lnTo>
                  <a:pt x="121611" y="42849"/>
                </a:lnTo>
                <a:lnTo>
                  <a:pt x="113418" y="41901"/>
                </a:lnTo>
                <a:lnTo>
                  <a:pt x="105098" y="40316"/>
                </a:lnTo>
                <a:lnTo>
                  <a:pt x="96694" y="38307"/>
                </a:lnTo>
                <a:lnTo>
                  <a:pt x="88234" y="36968"/>
                </a:lnTo>
                <a:lnTo>
                  <a:pt x="79736" y="36075"/>
                </a:lnTo>
                <a:lnTo>
                  <a:pt x="71213" y="35480"/>
                </a:lnTo>
                <a:lnTo>
                  <a:pt x="60769" y="36036"/>
                </a:lnTo>
                <a:lnTo>
                  <a:pt x="49044" y="37359"/>
                </a:lnTo>
                <a:lnTo>
                  <a:pt x="36465" y="39193"/>
                </a:lnTo>
                <a:lnTo>
                  <a:pt x="27126" y="40416"/>
                </a:lnTo>
                <a:lnTo>
                  <a:pt x="19948" y="41232"/>
                </a:lnTo>
                <a:lnTo>
                  <a:pt x="14210" y="41775"/>
                </a:lnTo>
                <a:lnTo>
                  <a:pt x="5294" y="42379"/>
                </a:lnTo>
                <a:lnTo>
                  <a:pt x="61" y="42648"/>
                </a:lnTo>
                <a:lnTo>
                  <a:pt x="0" y="42719"/>
                </a:lnTo>
                <a:lnTo>
                  <a:pt x="911" y="42767"/>
                </a:lnTo>
                <a:lnTo>
                  <a:pt x="4464" y="45360"/>
                </a:lnTo>
                <a:lnTo>
                  <a:pt x="6744" y="47385"/>
                </a:lnTo>
                <a:lnTo>
                  <a:pt x="11122" y="48735"/>
                </a:lnTo>
                <a:lnTo>
                  <a:pt x="16899" y="49635"/>
                </a:lnTo>
                <a:lnTo>
                  <a:pt x="23607" y="50235"/>
                </a:lnTo>
                <a:lnTo>
                  <a:pt x="33794" y="52540"/>
                </a:lnTo>
                <a:lnTo>
                  <a:pt x="46301" y="55981"/>
                </a:lnTo>
                <a:lnTo>
                  <a:pt x="83587" y="67386"/>
                </a:lnTo>
                <a:lnTo>
                  <a:pt x="93783" y="70642"/>
                </a:lnTo>
                <a:lnTo>
                  <a:pt x="106296" y="73764"/>
                </a:lnTo>
                <a:lnTo>
                  <a:pt x="120353" y="76799"/>
                </a:lnTo>
                <a:lnTo>
                  <a:pt x="179425" y="88512"/>
                </a:lnTo>
                <a:lnTo>
                  <a:pt x="189108" y="91393"/>
                </a:lnTo>
                <a:lnTo>
                  <a:pt x="195564" y="94266"/>
                </a:lnTo>
                <a:lnTo>
                  <a:pt x="205923" y="101170"/>
                </a:lnTo>
                <a:lnTo>
                  <a:pt x="205821" y="101737"/>
                </a:lnTo>
                <a:lnTo>
                  <a:pt x="204800" y="102115"/>
                </a:lnTo>
                <a:lnTo>
                  <a:pt x="198268" y="103487"/>
                </a:lnTo>
                <a:lnTo>
                  <a:pt x="182666" y="107272"/>
                </a:lnTo>
                <a:lnTo>
                  <a:pt x="174123" y="108662"/>
                </a:lnTo>
                <a:lnTo>
                  <a:pt x="165571" y="109588"/>
                </a:lnTo>
                <a:lnTo>
                  <a:pt x="157012" y="110206"/>
                </a:lnTo>
                <a:lnTo>
                  <a:pt x="148448" y="110618"/>
                </a:lnTo>
                <a:lnTo>
                  <a:pt x="131313" y="111076"/>
                </a:lnTo>
                <a:lnTo>
                  <a:pt x="93852" y="113820"/>
                </a:lnTo>
                <a:lnTo>
                  <a:pt x="49898" y="117261"/>
                </a:lnTo>
                <a:lnTo>
                  <a:pt x="8558" y="119471"/>
                </a:lnTo>
                <a:lnTo>
                  <a:pt x="6616" y="119652"/>
                </a:lnTo>
                <a:lnTo>
                  <a:pt x="7227" y="120725"/>
                </a:lnTo>
                <a:lnTo>
                  <a:pt x="12986" y="124458"/>
                </a:lnTo>
                <a:lnTo>
                  <a:pt x="22903" y="127739"/>
                </a:lnTo>
                <a:lnTo>
                  <a:pt x="37135" y="131832"/>
                </a:lnTo>
                <a:lnTo>
                  <a:pt x="54243" y="136465"/>
                </a:lnTo>
                <a:lnTo>
                  <a:pt x="68506" y="139555"/>
                </a:lnTo>
                <a:lnTo>
                  <a:pt x="80872" y="141614"/>
                </a:lnTo>
                <a:lnTo>
                  <a:pt x="91973" y="142987"/>
                </a:lnTo>
                <a:lnTo>
                  <a:pt x="107946" y="145807"/>
                </a:lnTo>
                <a:lnTo>
                  <a:pt x="148555" y="154020"/>
                </a:lnTo>
                <a:lnTo>
                  <a:pt x="165670" y="157925"/>
                </a:lnTo>
                <a:lnTo>
                  <a:pt x="179938" y="161481"/>
                </a:lnTo>
                <a:lnTo>
                  <a:pt x="192308" y="164804"/>
                </a:lnTo>
                <a:lnTo>
                  <a:pt x="201506" y="167019"/>
                </a:lnTo>
                <a:lnTo>
                  <a:pt x="208591" y="168496"/>
                </a:lnTo>
                <a:lnTo>
                  <a:pt x="214267" y="169481"/>
                </a:lnTo>
                <a:lnTo>
                  <a:pt x="219956" y="171089"/>
                </a:lnTo>
                <a:lnTo>
                  <a:pt x="225654" y="173115"/>
                </a:lnTo>
                <a:lnTo>
                  <a:pt x="231357" y="175417"/>
                </a:lnTo>
                <a:lnTo>
                  <a:pt x="240234" y="177976"/>
                </a:lnTo>
                <a:lnTo>
                  <a:pt x="243934" y="178658"/>
                </a:lnTo>
                <a:lnTo>
                  <a:pt x="246402" y="180065"/>
                </a:lnTo>
                <a:lnTo>
                  <a:pt x="248046" y="181956"/>
                </a:lnTo>
                <a:lnTo>
                  <a:pt x="249143" y="184168"/>
                </a:lnTo>
                <a:lnTo>
                  <a:pt x="248921" y="185644"/>
                </a:lnTo>
                <a:lnTo>
                  <a:pt x="247822" y="186627"/>
                </a:lnTo>
                <a:lnTo>
                  <a:pt x="246136" y="187283"/>
                </a:lnTo>
                <a:lnTo>
                  <a:pt x="239212" y="188206"/>
                </a:lnTo>
                <a:lnTo>
                  <a:pt x="231342" y="188422"/>
                </a:lnTo>
                <a:lnTo>
                  <a:pt x="226577" y="188479"/>
                </a:lnTo>
                <a:lnTo>
                  <a:pt x="217685" y="189470"/>
                </a:lnTo>
                <a:lnTo>
                  <a:pt x="192565" y="193111"/>
                </a:lnTo>
                <a:lnTo>
                  <a:pt x="175008" y="194463"/>
                </a:lnTo>
                <a:lnTo>
                  <a:pt x="154730" y="195365"/>
                </a:lnTo>
                <a:lnTo>
                  <a:pt x="89389" y="196930"/>
                </a:lnTo>
                <a:lnTo>
                  <a:pt x="71110" y="197120"/>
                </a:lnTo>
                <a:lnTo>
                  <a:pt x="77891" y="199051"/>
                </a:lnTo>
                <a:lnTo>
                  <a:pt x="103129" y="206260"/>
                </a:lnTo>
                <a:lnTo>
                  <a:pt x="119194" y="209896"/>
                </a:lnTo>
                <a:lnTo>
                  <a:pt x="136571" y="213273"/>
                </a:lnTo>
                <a:lnTo>
                  <a:pt x="154824" y="216477"/>
                </a:lnTo>
                <a:lnTo>
                  <a:pt x="169850" y="218613"/>
                </a:lnTo>
                <a:lnTo>
                  <a:pt x="182724" y="220037"/>
                </a:lnTo>
                <a:lnTo>
                  <a:pt x="194165" y="220986"/>
                </a:lnTo>
                <a:lnTo>
                  <a:pt x="204649" y="222572"/>
                </a:lnTo>
                <a:lnTo>
                  <a:pt x="214497" y="224581"/>
                </a:lnTo>
                <a:lnTo>
                  <a:pt x="223919" y="226873"/>
                </a:lnTo>
                <a:lnTo>
                  <a:pt x="232106" y="228401"/>
                </a:lnTo>
                <a:lnTo>
                  <a:pt x="239468" y="229420"/>
                </a:lnTo>
                <a:lnTo>
                  <a:pt x="246282" y="230099"/>
                </a:lnTo>
                <a:lnTo>
                  <a:pt x="253682" y="232457"/>
                </a:lnTo>
                <a:lnTo>
                  <a:pt x="261472" y="235933"/>
                </a:lnTo>
                <a:lnTo>
                  <a:pt x="269523" y="240156"/>
                </a:lnTo>
                <a:lnTo>
                  <a:pt x="275843" y="242971"/>
                </a:lnTo>
                <a:lnTo>
                  <a:pt x="281010" y="244849"/>
                </a:lnTo>
                <a:lnTo>
                  <a:pt x="285406" y="246100"/>
                </a:lnTo>
                <a:lnTo>
                  <a:pt x="287384" y="247886"/>
                </a:lnTo>
                <a:lnTo>
                  <a:pt x="287751" y="250030"/>
                </a:lnTo>
                <a:lnTo>
                  <a:pt x="287043" y="252412"/>
                </a:lnTo>
                <a:lnTo>
                  <a:pt x="285618" y="253999"/>
                </a:lnTo>
                <a:lnTo>
                  <a:pt x="283716" y="255058"/>
                </a:lnTo>
                <a:lnTo>
                  <a:pt x="281495" y="255763"/>
                </a:lnTo>
                <a:lnTo>
                  <a:pt x="276204" y="256234"/>
                </a:lnTo>
                <a:lnTo>
                  <a:pt x="268868" y="256547"/>
                </a:lnTo>
                <a:lnTo>
                  <a:pt x="260166" y="256757"/>
                </a:lnTo>
                <a:lnTo>
                  <a:pt x="246745" y="257848"/>
                </a:lnTo>
                <a:lnTo>
                  <a:pt x="211513" y="261602"/>
                </a:lnTo>
                <a:lnTo>
                  <a:pt x="194308" y="262983"/>
                </a:lnTo>
                <a:lnTo>
                  <a:pt x="178075" y="263905"/>
                </a:lnTo>
                <a:lnTo>
                  <a:pt x="140556" y="265383"/>
                </a:lnTo>
                <a:lnTo>
                  <a:pt x="137478" y="266457"/>
                </a:lnTo>
                <a:lnTo>
                  <a:pt x="135426" y="268125"/>
                </a:lnTo>
                <a:lnTo>
                  <a:pt x="134057" y="270190"/>
                </a:lnTo>
                <a:lnTo>
                  <a:pt x="135051" y="271567"/>
                </a:lnTo>
                <a:lnTo>
                  <a:pt x="137618" y="272485"/>
                </a:lnTo>
                <a:lnTo>
                  <a:pt x="146502" y="273504"/>
                </a:lnTo>
                <a:lnTo>
                  <a:pt x="152872" y="273776"/>
                </a:lnTo>
                <a:lnTo>
                  <a:pt x="159976" y="273957"/>
                </a:lnTo>
                <a:lnTo>
                  <a:pt x="169474" y="275031"/>
                </a:lnTo>
                <a:lnTo>
                  <a:pt x="180569" y="276699"/>
                </a:lnTo>
                <a:lnTo>
                  <a:pt x="205597" y="281092"/>
                </a:lnTo>
                <a:lnTo>
                  <a:pt x="232595" y="286220"/>
                </a:lnTo>
                <a:lnTo>
                  <a:pt x="243604" y="287968"/>
                </a:lnTo>
                <a:lnTo>
                  <a:pt x="252849" y="289134"/>
                </a:lnTo>
                <a:lnTo>
                  <a:pt x="260917" y="289910"/>
                </a:lnTo>
                <a:lnTo>
                  <a:pt x="268201" y="291381"/>
                </a:lnTo>
                <a:lnTo>
                  <a:pt x="274961" y="293314"/>
                </a:lnTo>
                <a:lnTo>
                  <a:pt x="281374" y="295555"/>
                </a:lnTo>
                <a:lnTo>
                  <a:pt x="287554" y="297049"/>
                </a:lnTo>
                <a:lnTo>
                  <a:pt x="293579" y="298045"/>
                </a:lnTo>
                <a:lnTo>
                  <a:pt x="299500" y="298709"/>
                </a:lnTo>
                <a:lnTo>
                  <a:pt x="302496" y="300104"/>
                </a:lnTo>
                <a:lnTo>
                  <a:pt x="303540" y="301987"/>
                </a:lnTo>
                <a:lnTo>
                  <a:pt x="302923" y="307302"/>
                </a:lnTo>
                <a:lnTo>
                  <a:pt x="293715" y="312773"/>
                </a:lnTo>
                <a:lnTo>
                  <a:pt x="289113" y="314243"/>
                </a:lnTo>
                <a:lnTo>
                  <a:pt x="284141" y="315223"/>
                </a:lnTo>
                <a:lnTo>
                  <a:pt x="278921" y="315876"/>
                </a:lnTo>
                <a:lnTo>
                  <a:pt x="270678" y="316311"/>
                </a:lnTo>
                <a:lnTo>
                  <a:pt x="248820" y="316795"/>
                </a:lnTo>
                <a:lnTo>
                  <a:pt x="164721" y="317167"/>
                </a:lnTo>
                <a:lnTo>
                  <a:pt x="165018" y="317172"/>
                </a:lnTo>
                <a:lnTo>
                  <a:pt x="197291" y="326281"/>
                </a:lnTo>
                <a:lnTo>
                  <a:pt x="207686" y="328963"/>
                </a:lnTo>
                <a:lnTo>
                  <a:pt x="215569" y="330751"/>
                </a:lnTo>
                <a:lnTo>
                  <a:pt x="221776" y="331943"/>
                </a:lnTo>
                <a:lnTo>
                  <a:pt x="231213" y="333268"/>
                </a:lnTo>
                <a:lnTo>
                  <a:pt x="235063" y="333621"/>
                </a:lnTo>
                <a:lnTo>
                  <a:pt x="244421" y="336553"/>
                </a:lnTo>
                <a:lnTo>
                  <a:pt x="256849" y="341646"/>
                </a:lnTo>
                <a:lnTo>
                  <a:pt x="257869" y="343016"/>
                </a:lnTo>
                <a:lnTo>
                  <a:pt x="259909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12"/>
          <p:cNvSpPr/>
          <p:nvPr/>
        </p:nvSpPr>
        <p:spPr>
          <a:xfrm>
            <a:off x="3863679" y="5220693"/>
            <a:ext cx="584692" cy="188441"/>
          </a:xfrm>
          <a:custGeom>
            <a:avLst/>
            <a:gdLst/>
            <a:ahLst/>
            <a:cxnLst/>
            <a:rect l="0" t="0" r="0" b="0"/>
            <a:pathLst>
              <a:path w="584692" h="188441">
                <a:moveTo>
                  <a:pt x="202543" y="137119"/>
                </a:moveTo>
                <a:lnTo>
                  <a:pt x="220746" y="146221"/>
                </a:lnTo>
                <a:lnTo>
                  <a:pt x="229919" y="148902"/>
                </a:lnTo>
                <a:lnTo>
                  <a:pt x="239844" y="150689"/>
                </a:lnTo>
                <a:lnTo>
                  <a:pt x="250270" y="151881"/>
                </a:lnTo>
                <a:lnTo>
                  <a:pt x="261031" y="153628"/>
                </a:lnTo>
                <a:lnTo>
                  <a:pt x="272015" y="155745"/>
                </a:lnTo>
                <a:lnTo>
                  <a:pt x="283148" y="158109"/>
                </a:lnTo>
                <a:lnTo>
                  <a:pt x="300597" y="160735"/>
                </a:lnTo>
                <a:lnTo>
                  <a:pt x="318592" y="162214"/>
                </a:lnTo>
                <a:lnTo>
                  <a:pt x="328653" y="162714"/>
                </a:lnTo>
                <a:lnTo>
                  <a:pt x="328527" y="161802"/>
                </a:lnTo>
                <a:lnTo>
                  <a:pt x="325846" y="158249"/>
                </a:lnTo>
                <a:lnTo>
                  <a:pt x="322845" y="156921"/>
                </a:lnTo>
                <a:lnTo>
                  <a:pt x="305710" y="154099"/>
                </a:lnTo>
                <a:lnTo>
                  <a:pt x="234614" y="142436"/>
                </a:lnTo>
                <a:lnTo>
                  <a:pt x="189291" y="134144"/>
                </a:lnTo>
                <a:lnTo>
                  <a:pt x="177516" y="132278"/>
                </a:lnTo>
                <a:lnTo>
                  <a:pt x="159352" y="130205"/>
                </a:lnTo>
                <a:lnTo>
                  <a:pt x="144930" y="129284"/>
                </a:lnTo>
                <a:lnTo>
                  <a:pt x="131217" y="128874"/>
                </a:lnTo>
                <a:lnTo>
                  <a:pt x="115598" y="128692"/>
                </a:lnTo>
                <a:lnTo>
                  <a:pt x="110289" y="129596"/>
                </a:lnTo>
                <a:lnTo>
                  <a:pt x="106751" y="131151"/>
                </a:lnTo>
                <a:lnTo>
                  <a:pt x="104391" y="133141"/>
                </a:lnTo>
                <a:lnTo>
                  <a:pt x="103771" y="134467"/>
                </a:lnTo>
                <a:lnTo>
                  <a:pt x="104310" y="135351"/>
                </a:lnTo>
                <a:lnTo>
                  <a:pt x="112160" y="139135"/>
                </a:lnTo>
                <a:lnTo>
                  <a:pt x="116569" y="141321"/>
                </a:lnTo>
                <a:lnTo>
                  <a:pt x="126550" y="143749"/>
                </a:lnTo>
                <a:lnTo>
                  <a:pt x="137336" y="145780"/>
                </a:lnTo>
                <a:lnTo>
                  <a:pt x="148480" y="149859"/>
                </a:lnTo>
                <a:lnTo>
                  <a:pt x="161738" y="153232"/>
                </a:lnTo>
                <a:lnTo>
                  <a:pt x="201870" y="162061"/>
                </a:lnTo>
                <a:lnTo>
                  <a:pt x="217335" y="165177"/>
                </a:lnTo>
                <a:lnTo>
                  <a:pt x="228596" y="167254"/>
                </a:lnTo>
                <a:lnTo>
                  <a:pt x="240792" y="169563"/>
                </a:lnTo>
                <a:lnTo>
                  <a:pt x="241378" y="170178"/>
                </a:lnTo>
                <a:lnTo>
                  <a:pt x="239862" y="170588"/>
                </a:lnTo>
                <a:lnTo>
                  <a:pt x="225479" y="168504"/>
                </a:lnTo>
                <a:lnTo>
                  <a:pt x="214977" y="166615"/>
                </a:lnTo>
                <a:lnTo>
                  <a:pt x="201307" y="165355"/>
                </a:lnTo>
                <a:lnTo>
                  <a:pt x="185527" y="164516"/>
                </a:lnTo>
                <a:lnTo>
                  <a:pt x="144161" y="163334"/>
                </a:lnTo>
                <a:lnTo>
                  <a:pt x="127065" y="162105"/>
                </a:lnTo>
                <a:lnTo>
                  <a:pt x="113117" y="158384"/>
                </a:lnTo>
                <a:lnTo>
                  <a:pt x="108636" y="157963"/>
                </a:lnTo>
                <a:lnTo>
                  <a:pt x="105648" y="158635"/>
                </a:lnTo>
                <a:lnTo>
                  <a:pt x="103657" y="160036"/>
                </a:lnTo>
                <a:lnTo>
                  <a:pt x="103281" y="160969"/>
                </a:lnTo>
                <a:lnTo>
                  <a:pt x="103983" y="161592"/>
                </a:lnTo>
                <a:lnTo>
                  <a:pt x="105404" y="162007"/>
                </a:lnTo>
                <a:lnTo>
                  <a:pt x="121056" y="162591"/>
                </a:lnTo>
                <a:lnTo>
                  <a:pt x="133307" y="165268"/>
                </a:lnTo>
                <a:lnTo>
                  <a:pt x="139241" y="167314"/>
                </a:lnTo>
                <a:lnTo>
                  <a:pt x="155994" y="169589"/>
                </a:lnTo>
                <a:lnTo>
                  <a:pt x="165795" y="170196"/>
                </a:lnTo>
                <a:lnTo>
                  <a:pt x="178045" y="171553"/>
                </a:lnTo>
                <a:lnTo>
                  <a:pt x="206895" y="175601"/>
                </a:lnTo>
                <a:lnTo>
                  <a:pt x="219731" y="177061"/>
                </a:lnTo>
                <a:lnTo>
                  <a:pt x="231147" y="178035"/>
                </a:lnTo>
                <a:lnTo>
                  <a:pt x="241615" y="178684"/>
                </a:lnTo>
                <a:lnTo>
                  <a:pt x="251451" y="180068"/>
                </a:lnTo>
                <a:lnTo>
                  <a:pt x="260866" y="181945"/>
                </a:lnTo>
                <a:lnTo>
                  <a:pt x="277994" y="185617"/>
                </a:lnTo>
                <a:lnTo>
                  <a:pt x="291957" y="187248"/>
                </a:lnTo>
                <a:lnTo>
                  <a:pt x="295490" y="186731"/>
                </a:lnTo>
                <a:lnTo>
                  <a:pt x="296893" y="185434"/>
                </a:lnTo>
                <a:lnTo>
                  <a:pt x="296875" y="183617"/>
                </a:lnTo>
                <a:lnTo>
                  <a:pt x="295911" y="182405"/>
                </a:lnTo>
                <a:lnTo>
                  <a:pt x="294316" y="181597"/>
                </a:lnTo>
                <a:lnTo>
                  <a:pt x="292300" y="181059"/>
                </a:lnTo>
                <a:lnTo>
                  <a:pt x="271567" y="179242"/>
                </a:lnTo>
                <a:lnTo>
                  <a:pt x="246555" y="175525"/>
                </a:lnTo>
                <a:lnTo>
                  <a:pt x="200344" y="168078"/>
                </a:lnTo>
                <a:lnTo>
                  <a:pt x="187742" y="166331"/>
                </a:lnTo>
                <a:lnTo>
                  <a:pt x="177435" y="165166"/>
                </a:lnTo>
                <a:lnTo>
                  <a:pt x="160904" y="163872"/>
                </a:lnTo>
                <a:lnTo>
                  <a:pt x="147207" y="163296"/>
                </a:lnTo>
                <a:lnTo>
                  <a:pt x="128785" y="162973"/>
                </a:lnTo>
                <a:lnTo>
                  <a:pt x="114149" y="162854"/>
                </a:lnTo>
                <a:lnTo>
                  <a:pt x="120842" y="162840"/>
                </a:lnTo>
                <a:lnTo>
                  <a:pt x="137695" y="167388"/>
                </a:lnTo>
                <a:lnTo>
                  <a:pt x="146928" y="168729"/>
                </a:lnTo>
                <a:lnTo>
                  <a:pt x="157847" y="169622"/>
                </a:lnTo>
                <a:lnTo>
                  <a:pt x="169888" y="170218"/>
                </a:lnTo>
                <a:lnTo>
                  <a:pt x="180773" y="171568"/>
                </a:lnTo>
                <a:lnTo>
                  <a:pt x="190887" y="173420"/>
                </a:lnTo>
                <a:lnTo>
                  <a:pt x="208792" y="177065"/>
                </a:lnTo>
                <a:lnTo>
                  <a:pt x="223101" y="178685"/>
                </a:lnTo>
                <a:lnTo>
                  <a:pt x="232441" y="180070"/>
                </a:lnTo>
                <a:lnTo>
                  <a:pt x="264530" y="185617"/>
                </a:lnTo>
                <a:lnTo>
                  <a:pt x="281764" y="187684"/>
                </a:lnTo>
                <a:lnTo>
                  <a:pt x="289505" y="188167"/>
                </a:lnTo>
                <a:lnTo>
                  <a:pt x="290045" y="188296"/>
                </a:lnTo>
                <a:lnTo>
                  <a:pt x="285565" y="188440"/>
                </a:lnTo>
                <a:lnTo>
                  <a:pt x="277224" y="185963"/>
                </a:lnTo>
                <a:lnTo>
                  <a:pt x="272333" y="183969"/>
                </a:lnTo>
                <a:lnTo>
                  <a:pt x="259278" y="181754"/>
                </a:lnTo>
                <a:lnTo>
                  <a:pt x="244904" y="179817"/>
                </a:lnTo>
                <a:lnTo>
                  <a:pt x="232165" y="175781"/>
                </a:lnTo>
                <a:lnTo>
                  <a:pt x="217613" y="173352"/>
                </a:lnTo>
                <a:lnTo>
                  <a:pt x="209733" y="172704"/>
                </a:lnTo>
                <a:lnTo>
                  <a:pt x="194001" y="170368"/>
                </a:lnTo>
                <a:lnTo>
                  <a:pt x="148582" y="162691"/>
                </a:lnTo>
                <a:lnTo>
                  <a:pt x="129421" y="158930"/>
                </a:lnTo>
                <a:lnTo>
                  <a:pt x="113790" y="155469"/>
                </a:lnTo>
                <a:lnTo>
                  <a:pt x="100512" y="152210"/>
                </a:lnTo>
                <a:lnTo>
                  <a:pt x="92613" y="150990"/>
                </a:lnTo>
                <a:lnTo>
                  <a:pt x="88299" y="151129"/>
                </a:lnTo>
                <a:lnTo>
                  <a:pt x="86375" y="152174"/>
                </a:lnTo>
                <a:lnTo>
                  <a:pt x="86997" y="152871"/>
                </a:lnTo>
                <a:lnTo>
                  <a:pt x="96976" y="154804"/>
                </a:lnTo>
                <a:lnTo>
                  <a:pt x="106729" y="158631"/>
                </a:lnTo>
                <a:lnTo>
                  <a:pt x="124380" y="161938"/>
                </a:lnTo>
                <a:lnTo>
                  <a:pt x="206053" y="174741"/>
                </a:lnTo>
                <a:lnTo>
                  <a:pt x="224886" y="178393"/>
                </a:lnTo>
                <a:lnTo>
                  <a:pt x="240298" y="181780"/>
                </a:lnTo>
                <a:lnTo>
                  <a:pt x="251526" y="183085"/>
                </a:lnTo>
                <a:lnTo>
                  <a:pt x="266540" y="181996"/>
                </a:lnTo>
                <a:lnTo>
                  <a:pt x="271309" y="180877"/>
                </a:lnTo>
                <a:lnTo>
                  <a:pt x="271247" y="180579"/>
                </a:lnTo>
                <a:lnTo>
                  <a:pt x="255938" y="175167"/>
                </a:lnTo>
                <a:lnTo>
                  <a:pt x="150220" y="139695"/>
                </a:lnTo>
                <a:lnTo>
                  <a:pt x="137181" y="135979"/>
                </a:lnTo>
                <a:lnTo>
                  <a:pt x="126583" y="133501"/>
                </a:lnTo>
                <a:lnTo>
                  <a:pt x="108775" y="129796"/>
                </a:lnTo>
                <a:lnTo>
                  <a:pt x="91336" y="124974"/>
                </a:lnTo>
                <a:lnTo>
                  <a:pt x="74060" y="119657"/>
                </a:lnTo>
                <a:lnTo>
                  <a:pt x="60667" y="116023"/>
                </a:lnTo>
                <a:lnTo>
                  <a:pt x="58429" y="116387"/>
                </a:lnTo>
                <a:lnTo>
                  <a:pt x="57889" y="117583"/>
                </a:lnTo>
                <a:lnTo>
                  <a:pt x="58482" y="118380"/>
                </a:lnTo>
                <a:lnTo>
                  <a:pt x="59830" y="118912"/>
                </a:lnTo>
                <a:lnTo>
                  <a:pt x="124717" y="131844"/>
                </a:lnTo>
                <a:lnTo>
                  <a:pt x="136371" y="134555"/>
                </a:lnTo>
                <a:lnTo>
                  <a:pt x="146999" y="137315"/>
                </a:lnTo>
                <a:lnTo>
                  <a:pt x="167379" y="142921"/>
                </a:lnTo>
                <a:lnTo>
                  <a:pt x="189137" y="148588"/>
                </a:lnTo>
                <a:lnTo>
                  <a:pt x="203887" y="151742"/>
                </a:lnTo>
                <a:lnTo>
                  <a:pt x="211713" y="153143"/>
                </a:lnTo>
                <a:lnTo>
                  <a:pt x="212466" y="153517"/>
                </a:lnTo>
                <a:lnTo>
                  <a:pt x="212016" y="153766"/>
                </a:lnTo>
                <a:lnTo>
                  <a:pt x="193736" y="154043"/>
                </a:lnTo>
                <a:lnTo>
                  <a:pt x="179526" y="154116"/>
                </a:lnTo>
                <a:lnTo>
                  <a:pt x="161481" y="153213"/>
                </a:lnTo>
                <a:lnTo>
                  <a:pt x="99889" y="148344"/>
                </a:lnTo>
                <a:lnTo>
                  <a:pt x="68972" y="146870"/>
                </a:lnTo>
                <a:lnTo>
                  <a:pt x="55393" y="145525"/>
                </a:lnTo>
                <a:lnTo>
                  <a:pt x="42531" y="143676"/>
                </a:lnTo>
                <a:lnTo>
                  <a:pt x="30145" y="141490"/>
                </a:lnTo>
                <a:lnTo>
                  <a:pt x="13844" y="139062"/>
                </a:lnTo>
                <a:lnTo>
                  <a:pt x="8164" y="138414"/>
                </a:lnTo>
                <a:lnTo>
                  <a:pt x="4377" y="137030"/>
                </a:lnTo>
                <a:lnTo>
                  <a:pt x="1852" y="135155"/>
                </a:lnTo>
                <a:lnTo>
                  <a:pt x="170" y="132952"/>
                </a:lnTo>
                <a:lnTo>
                  <a:pt x="0" y="131483"/>
                </a:lnTo>
                <a:lnTo>
                  <a:pt x="839" y="130505"/>
                </a:lnTo>
                <a:lnTo>
                  <a:pt x="2351" y="129852"/>
                </a:lnTo>
                <a:lnTo>
                  <a:pt x="31971" y="124047"/>
                </a:lnTo>
                <a:lnTo>
                  <a:pt x="54539" y="119832"/>
                </a:lnTo>
                <a:lnTo>
                  <a:pt x="72441" y="117021"/>
                </a:lnTo>
                <a:lnTo>
                  <a:pt x="87233" y="115148"/>
                </a:lnTo>
                <a:lnTo>
                  <a:pt x="99952" y="113899"/>
                </a:lnTo>
                <a:lnTo>
                  <a:pt x="111289" y="113067"/>
                </a:lnTo>
                <a:lnTo>
                  <a:pt x="121705" y="112512"/>
                </a:lnTo>
                <a:lnTo>
                  <a:pt x="141850" y="111895"/>
                </a:lnTo>
                <a:lnTo>
                  <a:pt x="163503" y="111621"/>
                </a:lnTo>
                <a:lnTo>
                  <a:pt x="173659" y="110595"/>
                </a:lnTo>
                <a:lnTo>
                  <a:pt x="183287" y="108959"/>
                </a:lnTo>
                <a:lnTo>
                  <a:pt x="199700" y="105553"/>
                </a:lnTo>
                <a:lnTo>
                  <a:pt x="210170" y="104040"/>
                </a:lnTo>
                <a:lnTo>
                  <a:pt x="217997" y="100827"/>
                </a:lnTo>
                <a:lnTo>
                  <a:pt x="221418" y="98637"/>
                </a:lnTo>
                <a:lnTo>
                  <a:pt x="222747" y="97177"/>
                </a:lnTo>
                <a:lnTo>
                  <a:pt x="222680" y="96204"/>
                </a:lnTo>
                <a:lnTo>
                  <a:pt x="220065" y="94169"/>
                </a:lnTo>
                <a:lnTo>
                  <a:pt x="215728" y="90090"/>
                </a:lnTo>
                <a:lnTo>
                  <a:pt x="208086" y="85102"/>
                </a:lnTo>
                <a:lnTo>
                  <a:pt x="198339" y="79710"/>
                </a:lnTo>
                <a:lnTo>
                  <a:pt x="187657" y="74139"/>
                </a:lnTo>
                <a:lnTo>
                  <a:pt x="174019" y="68488"/>
                </a:lnTo>
                <a:lnTo>
                  <a:pt x="158434" y="63754"/>
                </a:lnTo>
                <a:lnTo>
                  <a:pt x="141981" y="61650"/>
                </a:lnTo>
                <a:lnTo>
                  <a:pt x="125144" y="58175"/>
                </a:lnTo>
                <a:lnTo>
                  <a:pt x="116654" y="55914"/>
                </a:lnTo>
                <a:lnTo>
                  <a:pt x="94520" y="50863"/>
                </a:lnTo>
                <a:lnTo>
                  <a:pt x="81950" y="48183"/>
                </a:lnTo>
                <a:lnTo>
                  <a:pt x="65443" y="45204"/>
                </a:lnTo>
                <a:lnTo>
                  <a:pt x="59709" y="44410"/>
                </a:lnTo>
                <a:lnTo>
                  <a:pt x="71116" y="43527"/>
                </a:lnTo>
                <a:lnTo>
                  <a:pt x="83493" y="43293"/>
                </a:lnTo>
                <a:lnTo>
                  <a:pt x="95554" y="44088"/>
                </a:lnTo>
                <a:lnTo>
                  <a:pt x="107404" y="45571"/>
                </a:lnTo>
                <a:lnTo>
                  <a:pt x="119114" y="47512"/>
                </a:lnTo>
                <a:lnTo>
                  <a:pt x="130732" y="49758"/>
                </a:lnTo>
                <a:lnTo>
                  <a:pt x="153799" y="54795"/>
                </a:lnTo>
                <a:lnTo>
                  <a:pt x="165285" y="56518"/>
                </a:lnTo>
                <a:lnTo>
                  <a:pt x="176752" y="57668"/>
                </a:lnTo>
                <a:lnTo>
                  <a:pt x="188206" y="58434"/>
                </a:lnTo>
                <a:lnTo>
                  <a:pt x="198700" y="59897"/>
                </a:lnTo>
                <a:lnTo>
                  <a:pt x="208554" y="61826"/>
                </a:lnTo>
                <a:lnTo>
                  <a:pt x="217980" y="64063"/>
                </a:lnTo>
                <a:lnTo>
                  <a:pt x="228075" y="65555"/>
                </a:lnTo>
                <a:lnTo>
                  <a:pt x="238614" y="66550"/>
                </a:lnTo>
                <a:lnTo>
                  <a:pt x="249450" y="67213"/>
                </a:lnTo>
                <a:lnTo>
                  <a:pt x="262389" y="68608"/>
                </a:lnTo>
                <a:lnTo>
                  <a:pt x="304096" y="74169"/>
                </a:lnTo>
                <a:lnTo>
                  <a:pt x="314060" y="75150"/>
                </a:lnTo>
                <a:lnTo>
                  <a:pt x="334637" y="76724"/>
                </a:lnTo>
                <a:lnTo>
                  <a:pt x="334421" y="75901"/>
                </a:lnTo>
                <a:lnTo>
                  <a:pt x="329100" y="72446"/>
                </a:lnTo>
                <a:lnTo>
                  <a:pt x="317846" y="70276"/>
                </a:lnTo>
                <a:lnTo>
                  <a:pt x="303318" y="69311"/>
                </a:lnTo>
                <a:lnTo>
                  <a:pt x="287337" y="68882"/>
                </a:lnTo>
                <a:lnTo>
                  <a:pt x="278123" y="67815"/>
                </a:lnTo>
                <a:lnTo>
                  <a:pt x="268169" y="66152"/>
                </a:lnTo>
                <a:lnTo>
                  <a:pt x="257724" y="64090"/>
                </a:lnTo>
                <a:lnTo>
                  <a:pt x="242188" y="61763"/>
                </a:lnTo>
                <a:lnTo>
                  <a:pt x="202065" y="56637"/>
                </a:lnTo>
                <a:lnTo>
                  <a:pt x="185080" y="53938"/>
                </a:lnTo>
                <a:lnTo>
                  <a:pt x="170898" y="51185"/>
                </a:lnTo>
                <a:lnTo>
                  <a:pt x="145616" y="45586"/>
                </a:lnTo>
                <a:lnTo>
                  <a:pt x="99220" y="35930"/>
                </a:lnTo>
                <a:lnTo>
                  <a:pt x="98419" y="35370"/>
                </a:lnTo>
                <a:lnTo>
                  <a:pt x="99789" y="34996"/>
                </a:lnTo>
                <a:lnTo>
                  <a:pt x="114965" y="34581"/>
                </a:lnTo>
                <a:lnTo>
                  <a:pt x="207144" y="34293"/>
                </a:lnTo>
                <a:lnTo>
                  <a:pt x="227518" y="35231"/>
                </a:lnTo>
                <a:lnTo>
                  <a:pt x="315179" y="41040"/>
                </a:lnTo>
                <a:lnTo>
                  <a:pt x="329069" y="41634"/>
                </a:lnTo>
                <a:lnTo>
                  <a:pt x="342139" y="41077"/>
                </a:lnTo>
                <a:lnTo>
                  <a:pt x="354662" y="39754"/>
                </a:lnTo>
                <a:lnTo>
                  <a:pt x="366821" y="37919"/>
                </a:lnTo>
                <a:lnTo>
                  <a:pt x="373021" y="36696"/>
                </a:lnTo>
                <a:lnTo>
                  <a:pt x="375250" y="35880"/>
                </a:lnTo>
                <a:lnTo>
                  <a:pt x="374831" y="35336"/>
                </a:lnTo>
                <a:lnTo>
                  <a:pt x="365140" y="30020"/>
                </a:lnTo>
                <a:lnTo>
                  <a:pt x="352914" y="27607"/>
                </a:lnTo>
                <a:lnTo>
                  <a:pt x="337954" y="25582"/>
                </a:lnTo>
                <a:lnTo>
                  <a:pt x="321781" y="21507"/>
                </a:lnTo>
                <a:lnTo>
                  <a:pt x="307752" y="20039"/>
                </a:lnTo>
                <a:lnTo>
                  <a:pt x="289828" y="19061"/>
                </a:lnTo>
                <a:lnTo>
                  <a:pt x="269305" y="18409"/>
                </a:lnTo>
                <a:lnTo>
                  <a:pt x="247051" y="17021"/>
                </a:lnTo>
                <a:lnTo>
                  <a:pt x="199464" y="12940"/>
                </a:lnTo>
                <a:lnTo>
                  <a:pt x="177631" y="10518"/>
                </a:lnTo>
                <a:lnTo>
                  <a:pt x="138131" y="5287"/>
                </a:lnTo>
                <a:lnTo>
                  <a:pt x="120549" y="3511"/>
                </a:lnTo>
                <a:lnTo>
                  <a:pt x="104066" y="2327"/>
                </a:lnTo>
                <a:lnTo>
                  <a:pt x="79718" y="1011"/>
                </a:lnTo>
                <a:lnTo>
                  <a:pt x="75892" y="661"/>
                </a:lnTo>
                <a:lnTo>
                  <a:pt x="75247" y="427"/>
                </a:lnTo>
                <a:lnTo>
                  <a:pt x="87991" y="98"/>
                </a:lnTo>
                <a:lnTo>
                  <a:pt x="109864" y="0"/>
                </a:lnTo>
                <a:lnTo>
                  <a:pt x="119802" y="939"/>
                </a:lnTo>
                <a:lnTo>
                  <a:pt x="131190" y="2518"/>
                </a:lnTo>
                <a:lnTo>
                  <a:pt x="143544" y="4522"/>
                </a:lnTo>
                <a:lnTo>
                  <a:pt x="180131" y="9290"/>
                </a:lnTo>
                <a:lnTo>
                  <a:pt x="201889" y="11894"/>
                </a:lnTo>
                <a:lnTo>
                  <a:pt x="224967" y="13631"/>
                </a:lnTo>
                <a:lnTo>
                  <a:pt x="248925" y="14789"/>
                </a:lnTo>
                <a:lnTo>
                  <a:pt x="273469" y="15561"/>
                </a:lnTo>
                <a:lnTo>
                  <a:pt x="428962" y="24350"/>
                </a:lnTo>
                <a:lnTo>
                  <a:pt x="436206" y="25087"/>
                </a:lnTo>
                <a:lnTo>
                  <a:pt x="435471" y="25284"/>
                </a:lnTo>
                <a:lnTo>
                  <a:pt x="420784" y="25560"/>
                </a:lnTo>
                <a:lnTo>
                  <a:pt x="217186" y="25675"/>
                </a:lnTo>
                <a:lnTo>
                  <a:pt x="315706" y="25677"/>
                </a:lnTo>
                <a:lnTo>
                  <a:pt x="354185" y="26629"/>
                </a:lnTo>
                <a:lnTo>
                  <a:pt x="432499" y="30227"/>
                </a:lnTo>
                <a:lnTo>
                  <a:pt x="504136" y="35002"/>
                </a:lnTo>
                <a:lnTo>
                  <a:pt x="572891" y="40505"/>
                </a:lnTo>
                <a:lnTo>
                  <a:pt x="584312" y="41792"/>
                </a:lnTo>
                <a:lnTo>
                  <a:pt x="584691" y="42135"/>
                </a:lnTo>
                <a:lnTo>
                  <a:pt x="583038" y="42364"/>
                </a:lnTo>
                <a:lnTo>
                  <a:pt x="571042" y="40078"/>
                </a:lnTo>
                <a:lnTo>
                  <a:pt x="562509" y="38135"/>
                </a:lnTo>
                <a:lnTo>
                  <a:pt x="549200" y="36839"/>
                </a:lnTo>
                <a:lnTo>
                  <a:pt x="532708" y="35976"/>
                </a:lnTo>
                <a:lnTo>
                  <a:pt x="514093" y="35401"/>
                </a:lnTo>
                <a:lnTo>
                  <a:pt x="386498" y="28585"/>
                </a:lnTo>
                <a:lnTo>
                  <a:pt x="303985" y="26970"/>
                </a:lnTo>
                <a:lnTo>
                  <a:pt x="281602" y="27491"/>
                </a:lnTo>
                <a:lnTo>
                  <a:pt x="272394" y="28792"/>
                </a:lnTo>
                <a:lnTo>
                  <a:pt x="271970" y="30611"/>
                </a:lnTo>
                <a:lnTo>
                  <a:pt x="283118" y="32776"/>
                </a:lnTo>
                <a:lnTo>
                  <a:pt x="301979" y="35172"/>
                </a:lnTo>
                <a:lnTo>
                  <a:pt x="488098" y="55720"/>
                </a:lnTo>
                <a:lnTo>
                  <a:pt x="504355" y="57136"/>
                </a:lnTo>
                <a:lnTo>
                  <a:pt x="518051" y="58079"/>
                </a:lnTo>
                <a:lnTo>
                  <a:pt x="550404" y="59594"/>
                </a:lnTo>
                <a:lnTo>
                  <a:pt x="551608" y="59718"/>
                </a:lnTo>
                <a:lnTo>
                  <a:pt x="550506" y="60754"/>
                </a:lnTo>
                <a:lnTo>
                  <a:pt x="544201" y="64444"/>
                </a:lnTo>
                <a:lnTo>
                  <a:pt x="536042" y="65809"/>
                </a:lnTo>
                <a:lnTo>
                  <a:pt x="524888" y="66719"/>
                </a:lnTo>
                <a:lnTo>
                  <a:pt x="499160" y="67730"/>
                </a:lnTo>
                <a:lnTo>
                  <a:pt x="475025" y="68180"/>
                </a:lnTo>
                <a:lnTo>
                  <a:pt x="399060" y="68433"/>
                </a:lnTo>
                <a:lnTo>
                  <a:pt x="376417" y="69421"/>
                </a:lnTo>
                <a:lnTo>
                  <a:pt x="358464" y="71032"/>
                </a:lnTo>
                <a:lnTo>
                  <a:pt x="343638" y="73059"/>
                </a:lnTo>
                <a:lnTo>
                  <a:pt x="330896" y="74410"/>
                </a:lnTo>
                <a:lnTo>
                  <a:pt x="319544" y="75310"/>
                </a:lnTo>
                <a:lnTo>
                  <a:pt x="302615" y="76578"/>
                </a:lnTo>
                <a:lnTo>
                  <a:pt x="303548" y="76756"/>
                </a:lnTo>
                <a:lnTo>
                  <a:pt x="314744" y="76954"/>
                </a:lnTo>
                <a:lnTo>
                  <a:pt x="332420" y="77994"/>
                </a:lnTo>
                <a:lnTo>
                  <a:pt x="342468" y="79605"/>
                </a:lnTo>
                <a:lnTo>
                  <a:pt x="352976" y="81631"/>
                </a:lnTo>
                <a:lnTo>
                  <a:pt x="364745" y="82982"/>
                </a:lnTo>
                <a:lnTo>
                  <a:pt x="377352" y="83883"/>
                </a:lnTo>
                <a:lnTo>
                  <a:pt x="390520" y="84483"/>
                </a:lnTo>
                <a:lnTo>
                  <a:pt x="425471" y="85150"/>
                </a:lnTo>
                <a:lnTo>
                  <a:pt x="445459" y="85328"/>
                </a:lnTo>
                <a:lnTo>
                  <a:pt x="468309" y="86399"/>
                </a:lnTo>
                <a:lnTo>
                  <a:pt x="519099" y="90130"/>
                </a:lnTo>
                <a:lnTo>
                  <a:pt x="535500" y="92458"/>
                </a:lnTo>
                <a:lnTo>
                  <a:pt x="545482" y="94962"/>
                </a:lnTo>
                <a:lnTo>
                  <a:pt x="551184" y="97585"/>
                </a:lnTo>
                <a:lnTo>
                  <a:pt x="554033" y="100285"/>
                </a:lnTo>
                <a:lnTo>
                  <a:pt x="554980" y="103039"/>
                </a:lnTo>
                <a:lnTo>
                  <a:pt x="554016" y="1114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13"/>
          <p:cNvSpPr/>
          <p:nvPr/>
        </p:nvSpPr>
        <p:spPr>
          <a:xfrm>
            <a:off x="4770696" y="4570832"/>
            <a:ext cx="529967" cy="355286"/>
          </a:xfrm>
          <a:custGeom>
            <a:avLst/>
            <a:gdLst/>
            <a:ahLst/>
            <a:cxnLst/>
            <a:rect l="0" t="0" r="0" b="0"/>
            <a:pathLst>
              <a:path w="529967" h="355286">
                <a:moveTo>
                  <a:pt x="349944" y="204050"/>
                </a:moveTo>
                <a:lnTo>
                  <a:pt x="345393" y="185847"/>
                </a:lnTo>
                <a:lnTo>
                  <a:pt x="343100" y="179532"/>
                </a:lnTo>
                <a:lnTo>
                  <a:pt x="338012" y="169976"/>
                </a:lnTo>
                <a:lnTo>
                  <a:pt x="330036" y="157473"/>
                </a:lnTo>
                <a:lnTo>
                  <a:pt x="325242" y="150139"/>
                </a:lnTo>
                <a:lnTo>
                  <a:pt x="320141" y="143344"/>
                </a:lnTo>
                <a:lnTo>
                  <a:pt x="314835" y="136910"/>
                </a:lnTo>
                <a:lnTo>
                  <a:pt x="309393" y="130715"/>
                </a:lnTo>
                <a:lnTo>
                  <a:pt x="302907" y="122775"/>
                </a:lnTo>
                <a:lnTo>
                  <a:pt x="288081" y="103793"/>
                </a:lnTo>
                <a:lnTo>
                  <a:pt x="281079" y="95302"/>
                </a:lnTo>
                <a:lnTo>
                  <a:pt x="274507" y="87736"/>
                </a:lnTo>
                <a:lnTo>
                  <a:pt x="268220" y="80787"/>
                </a:lnTo>
                <a:lnTo>
                  <a:pt x="248534" y="60367"/>
                </a:lnTo>
                <a:lnTo>
                  <a:pt x="236617" y="48254"/>
                </a:lnTo>
                <a:lnTo>
                  <a:pt x="224863" y="37321"/>
                </a:lnTo>
                <a:lnTo>
                  <a:pt x="213216" y="27175"/>
                </a:lnTo>
                <a:lnTo>
                  <a:pt x="201642" y="17553"/>
                </a:lnTo>
                <a:lnTo>
                  <a:pt x="186242" y="6863"/>
                </a:lnTo>
                <a:lnTo>
                  <a:pt x="180801" y="4012"/>
                </a:lnTo>
                <a:lnTo>
                  <a:pt x="169677" y="844"/>
                </a:lnTo>
                <a:lnTo>
                  <a:pt x="164043" y="0"/>
                </a:lnTo>
                <a:lnTo>
                  <a:pt x="159335" y="389"/>
                </a:lnTo>
                <a:lnTo>
                  <a:pt x="155244" y="1601"/>
                </a:lnTo>
                <a:lnTo>
                  <a:pt x="148158" y="5488"/>
                </a:lnTo>
                <a:lnTo>
                  <a:pt x="141833" y="10390"/>
                </a:lnTo>
                <a:lnTo>
                  <a:pt x="135847" y="20824"/>
                </a:lnTo>
                <a:lnTo>
                  <a:pt x="132918" y="27607"/>
                </a:lnTo>
                <a:lnTo>
                  <a:pt x="130013" y="34986"/>
                </a:lnTo>
                <a:lnTo>
                  <a:pt x="124244" y="50806"/>
                </a:lnTo>
                <a:lnTo>
                  <a:pt x="123277" y="59977"/>
                </a:lnTo>
                <a:lnTo>
                  <a:pt x="123585" y="69902"/>
                </a:lnTo>
                <a:lnTo>
                  <a:pt x="124743" y="80327"/>
                </a:lnTo>
                <a:lnTo>
                  <a:pt x="126467" y="91089"/>
                </a:lnTo>
                <a:lnTo>
                  <a:pt x="128570" y="102072"/>
                </a:lnTo>
                <a:lnTo>
                  <a:pt x="130924" y="113205"/>
                </a:lnTo>
                <a:lnTo>
                  <a:pt x="133445" y="130152"/>
                </a:lnTo>
                <a:lnTo>
                  <a:pt x="138787" y="174382"/>
                </a:lnTo>
                <a:lnTo>
                  <a:pt x="142498" y="197606"/>
                </a:lnTo>
                <a:lnTo>
                  <a:pt x="146876" y="220709"/>
                </a:lnTo>
                <a:lnTo>
                  <a:pt x="151700" y="243731"/>
                </a:lnTo>
                <a:lnTo>
                  <a:pt x="157774" y="267652"/>
                </a:lnTo>
                <a:lnTo>
                  <a:pt x="164681" y="292171"/>
                </a:lnTo>
                <a:lnTo>
                  <a:pt x="182644" y="352161"/>
                </a:lnTo>
                <a:lnTo>
                  <a:pt x="185071" y="355178"/>
                </a:lnTo>
                <a:lnTo>
                  <a:pt x="187641" y="355285"/>
                </a:lnTo>
                <a:lnTo>
                  <a:pt x="190307" y="353450"/>
                </a:lnTo>
                <a:lnTo>
                  <a:pt x="195809" y="343793"/>
                </a:lnTo>
                <a:lnTo>
                  <a:pt x="198609" y="337217"/>
                </a:lnTo>
                <a:lnTo>
                  <a:pt x="201429" y="329975"/>
                </a:lnTo>
                <a:lnTo>
                  <a:pt x="207102" y="314310"/>
                </a:lnTo>
                <a:lnTo>
                  <a:pt x="210901" y="306131"/>
                </a:lnTo>
                <a:lnTo>
                  <a:pt x="215338" y="297822"/>
                </a:lnTo>
                <a:lnTo>
                  <a:pt x="220202" y="289425"/>
                </a:lnTo>
                <a:lnTo>
                  <a:pt x="230685" y="269934"/>
                </a:lnTo>
                <a:lnTo>
                  <a:pt x="236148" y="259403"/>
                </a:lnTo>
                <a:lnTo>
                  <a:pt x="242647" y="249524"/>
                </a:lnTo>
                <a:lnTo>
                  <a:pt x="249838" y="240081"/>
                </a:lnTo>
                <a:lnTo>
                  <a:pt x="257489" y="230929"/>
                </a:lnTo>
                <a:lnTo>
                  <a:pt x="266400" y="221969"/>
                </a:lnTo>
                <a:lnTo>
                  <a:pt x="276150" y="213139"/>
                </a:lnTo>
                <a:lnTo>
                  <a:pt x="286461" y="204394"/>
                </a:lnTo>
                <a:lnTo>
                  <a:pt x="296192" y="195707"/>
                </a:lnTo>
                <a:lnTo>
                  <a:pt x="314624" y="178435"/>
                </a:lnTo>
                <a:lnTo>
                  <a:pt x="324492" y="170780"/>
                </a:lnTo>
                <a:lnTo>
                  <a:pt x="334881" y="163773"/>
                </a:lnTo>
                <a:lnTo>
                  <a:pt x="345616" y="157196"/>
                </a:lnTo>
                <a:lnTo>
                  <a:pt x="356584" y="150907"/>
                </a:lnTo>
                <a:lnTo>
                  <a:pt x="378930" y="138838"/>
                </a:lnTo>
                <a:lnTo>
                  <a:pt x="389271" y="133906"/>
                </a:lnTo>
                <a:lnTo>
                  <a:pt x="399021" y="129664"/>
                </a:lnTo>
                <a:lnTo>
                  <a:pt x="408380" y="125885"/>
                </a:lnTo>
                <a:lnTo>
                  <a:pt x="426398" y="119145"/>
                </a:lnTo>
                <a:lnTo>
                  <a:pt x="440121" y="113927"/>
                </a:lnTo>
                <a:lnTo>
                  <a:pt x="442447" y="112536"/>
                </a:lnTo>
                <a:lnTo>
                  <a:pt x="443045" y="111608"/>
                </a:lnTo>
                <a:lnTo>
                  <a:pt x="432966" y="110989"/>
                </a:lnTo>
                <a:lnTo>
                  <a:pt x="359197" y="109167"/>
                </a:lnTo>
                <a:lnTo>
                  <a:pt x="192916" y="103040"/>
                </a:lnTo>
                <a:lnTo>
                  <a:pt x="95454" y="101731"/>
                </a:lnTo>
                <a:lnTo>
                  <a:pt x="60269" y="101547"/>
                </a:lnTo>
                <a:lnTo>
                  <a:pt x="35859" y="102378"/>
                </a:lnTo>
                <a:lnTo>
                  <a:pt x="18634" y="103884"/>
                </a:lnTo>
                <a:lnTo>
                  <a:pt x="6198" y="105840"/>
                </a:lnTo>
                <a:lnTo>
                  <a:pt x="765" y="108097"/>
                </a:lnTo>
                <a:lnTo>
                  <a:pt x="0" y="110553"/>
                </a:lnTo>
                <a:lnTo>
                  <a:pt x="2348" y="113144"/>
                </a:lnTo>
                <a:lnTo>
                  <a:pt x="15117" y="118563"/>
                </a:lnTo>
                <a:lnTo>
                  <a:pt x="23856" y="121341"/>
                </a:lnTo>
                <a:lnTo>
                  <a:pt x="104418" y="143455"/>
                </a:lnTo>
                <a:lnTo>
                  <a:pt x="134825" y="153175"/>
                </a:lnTo>
                <a:lnTo>
                  <a:pt x="163669" y="163466"/>
                </a:lnTo>
                <a:lnTo>
                  <a:pt x="191470" y="174137"/>
                </a:lnTo>
                <a:lnTo>
                  <a:pt x="245221" y="196152"/>
                </a:lnTo>
                <a:lnTo>
                  <a:pt x="271556" y="207358"/>
                </a:lnTo>
                <a:lnTo>
                  <a:pt x="297686" y="217685"/>
                </a:lnTo>
                <a:lnTo>
                  <a:pt x="349578" y="236780"/>
                </a:lnTo>
                <a:lnTo>
                  <a:pt x="373512" y="246825"/>
                </a:lnTo>
                <a:lnTo>
                  <a:pt x="396136" y="257332"/>
                </a:lnTo>
                <a:lnTo>
                  <a:pt x="417886" y="268147"/>
                </a:lnTo>
                <a:lnTo>
                  <a:pt x="437149" y="278213"/>
                </a:lnTo>
                <a:lnTo>
                  <a:pt x="471251" y="297019"/>
                </a:lnTo>
                <a:lnTo>
                  <a:pt x="485108" y="305082"/>
                </a:lnTo>
                <a:lnTo>
                  <a:pt x="529966" y="3326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Fresh</Template>
  <TotalTime>73</TotalTime>
  <Words>114</Words>
  <Application>Microsoft Office PowerPoint</Application>
  <PresentationFormat>On-screen Show (4:3)</PresentationFormat>
  <Paragraphs>48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Technic</vt:lpstr>
      <vt:lpstr>Fractions…</vt:lpstr>
      <vt:lpstr>Objectives</vt:lpstr>
      <vt:lpstr>59) 2/5 + 1/4</vt:lpstr>
      <vt:lpstr>60) 2/3 + 3/10</vt:lpstr>
      <vt:lpstr>61) 2/5 + 7/15</vt:lpstr>
      <vt:lpstr>62) 3/10 + 7/12</vt:lpstr>
      <vt:lpstr>63) 3/8 + 5/12</vt:lpstr>
      <vt:lpstr>64) 5/36 + 7/24</vt:lpstr>
      <vt:lpstr>65) 2/15 + 9/20</vt:lpstr>
      <vt:lpstr>66) 9/14 + 10/21</vt:lpstr>
      <vt:lpstr>67) 7/15 + 13/18</vt:lpstr>
      <vt:lpstr>68) 12/25 + 19/30</vt:lpstr>
      <vt:lpstr>69) ½ + ¼ + 1/8</vt:lpstr>
      <vt:lpstr>70) 1/3 + 1/5 + 1/10</vt:lpstr>
      <vt:lpstr>Multiplying fractions</vt:lpstr>
      <vt:lpstr>Slide 16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6</cp:revision>
  <dcterms:created xsi:type="dcterms:W3CDTF">2009-09-16T20:10:11Z</dcterms:created>
  <dcterms:modified xsi:type="dcterms:W3CDTF">2009-09-16T21:23:27Z</dcterms:modified>
</cp:coreProperties>
</file>